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eldi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 descr="Tag=AccentColor&#10;Flavor=Light&#10;Target=FillAndLine"/>
          <p:cNvSpPr/>
          <p:nvPr/>
        </p:nvSpPr>
        <p:spPr>
          <a:xfrm>
            <a:off x="838080" y="4736880"/>
            <a:ext cx="4243320" cy="27000"/>
          </a:xfrm>
          <a:custGeom>
            <a:avLst/>
            <a:gdLst>
              <a:gd name="textAreaLeft" fmla="*/ 0 w 4243320"/>
              <a:gd name="textAreaRight" fmla="*/ 4243680 w 4243320"/>
              <a:gd name="textAreaTop" fmla="*/ 0 h 27000"/>
              <a:gd name="textAreaBottom" fmla="*/ 27360 h 27000"/>
              <a:gd name="GluePoint1X" fmla="*/ 0 w 4243589"/>
              <a:gd name="GluePoint1Y" fmla="*/ 0 h 27432"/>
              <a:gd name="GluePoint2X" fmla="*/ 563791 w 4243589"/>
              <a:gd name="GluePoint2Y" fmla="*/ 0 h 27432"/>
              <a:gd name="GluePoint3X" fmla="*/ 1042710 w 4243589"/>
              <a:gd name="GluePoint3Y" fmla="*/ 0 h 27432"/>
              <a:gd name="GluePoint4X" fmla="*/ 1564066 w 4243589"/>
              <a:gd name="GluePoint4Y" fmla="*/ 0 h 27432"/>
              <a:gd name="GluePoint5X" fmla="*/ 2212729 w 4243589"/>
              <a:gd name="GluePoint5Y" fmla="*/ 0 h 27432"/>
              <a:gd name="GluePoint6X" fmla="*/ 2776520 w 4243589"/>
              <a:gd name="GluePoint6Y" fmla="*/ 0 h 27432"/>
              <a:gd name="GluePoint7X" fmla="*/ 3297875 w 4243589"/>
              <a:gd name="GluePoint7Y" fmla="*/ 0 h 27432"/>
              <a:gd name="GluePoint8X" fmla="*/ 4243589 w 4243589"/>
              <a:gd name="GluePoint8Y" fmla="*/ 0 h 27432"/>
              <a:gd name="GluePoint9X" fmla="*/ 4243589 w 4243589"/>
              <a:gd name="GluePoint9Y" fmla="*/ 27432 h 27432"/>
              <a:gd name="GluePoint10X" fmla="*/ 3637362 w 4243589"/>
              <a:gd name="GluePoint10Y" fmla="*/ 27432 h 27432"/>
              <a:gd name="GluePoint11X" fmla="*/ 3116007 w 4243589"/>
              <a:gd name="GluePoint11Y" fmla="*/ 27432 h 27432"/>
              <a:gd name="GluePoint12X" fmla="*/ 2424908 w 4243589"/>
              <a:gd name="GluePoint12Y" fmla="*/ 27432 h 27432"/>
              <a:gd name="GluePoint13X" fmla="*/ 1861117 w 4243589"/>
              <a:gd name="GluePoint13Y" fmla="*/ 27432 h 27432"/>
              <a:gd name="GluePoint14X" fmla="*/ 1382198 w 4243589"/>
              <a:gd name="GluePoint14Y" fmla="*/ 27432 h 27432"/>
              <a:gd name="GluePoint15X" fmla="*/ 733535 w 4243589"/>
              <a:gd name="GluePoint15Y" fmla="*/ 27432 h 27432"/>
              <a:gd name="GluePoint16X" fmla="*/ 0 w 4243589"/>
              <a:gd name="GluePoint16Y" fmla="*/ 27432 h 27432"/>
              <a:gd name="GluePoint17X" fmla="*/ 0 w 4243589"/>
              <a:gd name="GluePoint17Y" fmla="*/ 0 h 2743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</a:cxnLst>
            <a:rect l="textAreaLeft" t="textAreaTop" r="textAreaRight" b="textAreaBottom"/>
            <a:pathLst>
              <a:path fill="none" w="4243589" h="27432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stroke="0" w="4243589" h="27432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cap="rnd" w="38100"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17640" rIns="90000" bIns="-17640" anchor="ctr">
            <a:noAutofit/>
          </a:bodyPr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841320" y="448200"/>
            <a:ext cx="10515240" cy="4068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nl-NL" sz="9600" b="0" u="none" strike="noStrike">
                <a:solidFill>
                  <a:schemeClr val="dk1"/>
                </a:solidFill>
                <a:effectLst/>
                <a:uFillTx/>
                <a:latin typeface="The Serif Hand Black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nl-NL" sz="96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Klik om stijl te bewerken</a:t>
            </a:r>
            <a:endParaRPr lang="nl-NL" sz="96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 </a:t>
            </a:r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nl-NL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6701B9F-424A-4F47-866B-E73F8228AAAB}" type="slidenum"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25</a:t>
            </a:fld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  <a:lvl2pPr lvl="1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2pPr>
            <a:lvl3pPr lvl="2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3pPr>
            <a:lvl4pPr lvl="3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4pPr>
            <a:lvl5pPr lvl="4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5pPr>
            <a:lvl6pPr lvl="5" algn="l" defTabSz="914400">
              <a:lnSpc>
                <a:spcPct val="11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6pPr>
            <a:lvl7pPr lvl="6" algn="l" defTabSz="914400">
              <a:lnSpc>
                <a:spcPct val="11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7pPr>
          </a:lstStyle>
          <a:p>
            <a:pPr marL="228600" indent="-228600"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 om de 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opmaak van de 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overzichtstekst 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te bewerken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864000" lvl="1" indent="-3240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Tweede 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overzichtsnivea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u</a:t>
            </a:r>
            <a:endParaRPr lang="nl-NL" sz="2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296000" lvl="2" indent="-2880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Derde </a:t>
            </a: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overzichtsnivea</a:t>
            </a: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u</a:t>
            </a:r>
            <a:endParaRPr lang="nl-NL" sz="24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728000" lvl="3" indent="-2160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Vierde 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overzichtsnive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2160000" lvl="4" indent="-2160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Vijfde 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overzichtsni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2592000" lvl="5" indent="-216000" algn="l" defTabSz="914400">
              <a:lnSpc>
                <a:spcPct val="11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Zesde 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overzich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tsniveau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3024000" lvl="6" indent="-216000" algn="l" defTabSz="914400">
              <a:lnSpc>
                <a:spcPct val="11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Zeve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nde 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overz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ichts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nivea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nhoud met bijschrif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342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>
            <a:lvl1pPr indent="0" algn="l" defTabSz="914400">
              <a:lnSpc>
                <a:spcPct val="100000"/>
              </a:lnSpc>
              <a:buNone/>
              <a:defRPr lang="nl-NL" sz="6000" b="0" u="none" strike="noStrike">
                <a:solidFill>
                  <a:schemeClr val="dk1"/>
                </a:solidFill>
                <a:effectLst/>
                <a:uFillTx/>
                <a:latin typeface="The Serif Hand Black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nl-NL" sz="60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Klik om stijl te bewerken</a:t>
            </a:r>
            <a:endParaRPr lang="nl-NL" sz="60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303520" y="548640"/>
            <a:ext cx="6053040" cy="543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  <a:lvl2pPr lvl="1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2pPr>
            <a:lvl3pPr lvl="2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3pPr>
            <a:lvl4pPr lvl="3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4pPr>
            <a:lvl5pPr lvl="4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5pPr>
          </a:lstStyle>
          <a:p>
            <a:pPr marL="228600" indent="-228600"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Klikken om de tekststijl van het model te bewerken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685800" lvl="1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Tweede niveau</a:t>
            </a:r>
            <a:endParaRPr lang="nl-NL" sz="2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143000" lvl="2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Derde niveau</a:t>
            </a:r>
            <a:endParaRPr lang="nl-NL" sz="24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600200" lvl="3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Vierde 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2057400" lvl="4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Vijfde 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839880" y="3977640"/>
            <a:ext cx="3931920" cy="200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9999"/>
          </a:bodyPr>
          <a:lstStyle>
            <a:lvl1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  <a:def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Klikken om de tekststijl van het model te bewerken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&lt;datum/tijd&gt;</a:t>
            </a:r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&lt;voettekst&gt;</a:t>
            </a:r>
            <a:endParaRPr lang="nl-NL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CBA2F2B-B000-4FC2-B73C-38A98AC3E9D7}" type="slidenum"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&lt;nummer&gt;</a:t>
            </a:fld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Rectangle 6" descr="Tag=AccentColor&#10;Flavor=Light&#10;Target=FillAndLine"/>
          <p:cNvSpPr/>
          <p:nvPr/>
        </p:nvSpPr>
        <p:spPr>
          <a:xfrm rot="5400000">
            <a:off x="2797560" y="3254040"/>
            <a:ext cx="4480200" cy="27000"/>
          </a:xfrm>
          <a:custGeom>
            <a:avLst/>
            <a:gdLst>
              <a:gd name="textAreaLeft" fmla="*/ 0 w 4480200"/>
              <a:gd name="textAreaRight" fmla="*/ 4480560 w 4480200"/>
              <a:gd name="textAreaTop" fmla="*/ 0 h 27000"/>
              <a:gd name="textAreaBottom" fmla="*/ 27360 h 27000"/>
              <a:gd name="GluePoint1X" fmla="*/ 0 w 4480560"/>
              <a:gd name="GluePoint1Y" fmla="*/ 0 h 27432"/>
              <a:gd name="GluePoint2X" fmla="*/ 595274 w 4480560"/>
              <a:gd name="GluePoint2Y" fmla="*/ 0 h 27432"/>
              <a:gd name="GluePoint3X" fmla="*/ 1100938 w 4480560"/>
              <a:gd name="GluePoint3Y" fmla="*/ 0 h 27432"/>
              <a:gd name="GluePoint4X" fmla="*/ 1651406 w 4480560"/>
              <a:gd name="GluePoint4Y" fmla="*/ 0 h 27432"/>
              <a:gd name="GluePoint5X" fmla="*/ 2336292 w 4480560"/>
              <a:gd name="GluePoint5Y" fmla="*/ 0 h 27432"/>
              <a:gd name="GluePoint6X" fmla="*/ 2931566 w 4480560"/>
              <a:gd name="GluePoint6Y" fmla="*/ 0 h 27432"/>
              <a:gd name="GluePoint7X" fmla="*/ 3482035 w 4480560"/>
              <a:gd name="GluePoint7Y" fmla="*/ 0 h 27432"/>
              <a:gd name="GluePoint8X" fmla="*/ 4480560 w 4480560"/>
              <a:gd name="GluePoint8Y" fmla="*/ 0 h 27432"/>
              <a:gd name="GluePoint9X" fmla="*/ 4480560 w 4480560"/>
              <a:gd name="GluePoint9Y" fmla="*/ 27432 h 27432"/>
              <a:gd name="GluePoint10X" fmla="*/ 3840480 w 4480560"/>
              <a:gd name="GluePoint10Y" fmla="*/ 27432 h 27432"/>
              <a:gd name="GluePoint11X" fmla="*/ 3290011 w 4480560"/>
              <a:gd name="GluePoint11Y" fmla="*/ 27432 h 27432"/>
              <a:gd name="GluePoint12X" fmla="*/ 2560320 w 4480560"/>
              <a:gd name="GluePoint12Y" fmla="*/ 27432 h 27432"/>
              <a:gd name="GluePoint13X" fmla="*/ 1965046 w 4480560"/>
              <a:gd name="GluePoint13Y" fmla="*/ 27432 h 27432"/>
              <a:gd name="GluePoint14X" fmla="*/ 1459382 w 4480560"/>
              <a:gd name="GluePoint14Y" fmla="*/ 27432 h 27432"/>
              <a:gd name="GluePoint15X" fmla="*/ 774497 w 4480560"/>
              <a:gd name="GluePoint15Y" fmla="*/ 27432 h 27432"/>
              <a:gd name="GluePoint16X" fmla="*/ 0 w 4480560"/>
              <a:gd name="GluePoint16Y" fmla="*/ 27432 h 27432"/>
              <a:gd name="GluePoint17X" fmla="*/ 0 w 4480560"/>
              <a:gd name="GluePoint17Y" fmla="*/ 0 h 2743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</a:cxnLst>
            <a:rect l="textAreaLeft" t="textAreaTop" r="textAreaRight" b="textAreaBottom"/>
            <a:pathLst>
              <a:path fill="none" w="4480560" h="27432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stroke="0" w="4480560" h="27432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cap="rnd" w="44450"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17640" rIns="90000" bIns="-176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The Hand Bold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Afbeelding met bijschrif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560" cy="342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>
            <a:lvl1pPr indent="0" algn="l" defTabSz="914400">
              <a:lnSpc>
                <a:spcPct val="100000"/>
              </a:lnSpc>
              <a:buNone/>
              <a:defRPr lang="nl-NL" sz="6000" b="0" u="none" strike="noStrike">
                <a:solidFill>
                  <a:schemeClr val="dk1"/>
                </a:solidFill>
                <a:effectLst/>
                <a:uFillTx/>
                <a:latin typeface="The Serif Hand Black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nl-NL" sz="60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Klik om stijl te bewerken</a:t>
            </a:r>
            <a:endParaRPr lang="nl-NL" sz="60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303520" y="548640"/>
            <a:ext cx="6053040" cy="5431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 op het pictogram als u een afbeelding wilt toevoegen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839880" y="3977640"/>
            <a:ext cx="3931560" cy="200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9999"/>
          </a:bodyPr>
          <a:lstStyle>
            <a:lvl1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  <a:def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Klikken om de tekststijl van het model te bewerken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&lt;datum/tijd&gt;</a:t>
            </a:r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&lt;voettekst&gt;</a:t>
            </a:r>
            <a:endParaRPr lang="nl-NL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A2BE4AB-F8A4-42E1-949C-440C136C4289}" type="slidenum"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&lt;nummer&gt;</a:t>
            </a:fld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Rectangle 6" descr="Tag=AccentColor&#10;Flavor=Light&#10;Target=FillAndLine"/>
          <p:cNvSpPr/>
          <p:nvPr/>
        </p:nvSpPr>
        <p:spPr>
          <a:xfrm rot="5400000">
            <a:off x="2798280" y="3254040"/>
            <a:ext cx="4480200" cy="27000"/>
          </a:xfrm>
          <a:custGeom>
            <a:avLst/>
            <a:gdLst>
              <a:gd name="textAreaLeft" fmla="*/ 0 w 4480200"/>
              <a:gd name="textAreaRight" fmla="*/ 4480560 w 4480200"/>
              <a:gd name="textAreaTop" fmla="*/ 0 h 27000"/>
              <a:gd name="textAreaBottom" fmla="*/ 27360 h 27000"/>
              <a:gd name="GluePoint1X" fmla="*/ 0 w 4480560"/>
              <a:gd name="GluePoint1Y" fmla="*/ 0 h 27432"/>
              <a:gd name="GluePoint2X" fmla="*/ 595274 w 4480560"/>
              <a:gd name="GluePoint2Y" fmla="*/ 0 h 27432"/>
              <a:gd name="GluePoint3X" fmla="*/ 1100938 w 4480560"/>
              <a:gd name="GluePoint3Y" fmla="*/ 0 h 27432"/>
              <a:gd name="GluePoint4X" fmla="*/ 1651406 w 4480560"/>
              <a:gd name="GluePoint4Y" fmla="*/ 0 h 27432"/>
              <a:gd name="GluePoint5X" fmla="*/ 2336292 w 4480560"/>
              <a:gd name="GluePoint5Y" fmla="*/ 0 h 27432"/>
              <a:gd name="GluePoint6X" fmla="*/ 2931566 w 4480560"/>
              <a:gd name="GluePoint6Y" fmla="*/ 0 h 27432"/>
              <a:gd name="GluePoint7X" fmla="*/ 3482035 w 4480560"/>
              <a:gd name="GluePoint7Y" fmla="*/ 0 h 27432"/>
              <a:gd name="GluePoint8X" fmla="*/ 4480560 w 4480560"/>
              <a:gd name="GluePoint8Y" fmla="*/ 0 h 27432"/>
              <a:gd name="GluePoint9X" fmla="*/ 4480560 w 4480560"/>
              <a:gd name="GluePoint9Y" fmla="*/ 27432 h 27432"/>
              <a:gd name="GluePoint10X" fmla="*/ 3840480 w 4480560"/>
              <a:gd name="GluePoint10Y" fmla="*/ 27432 h 27432"/>
              <a:gd name="GluePoint11X" fmla="*/ 3290011 w 4480560"/>
              <a:gd name="GluePoint11Y" fmla="*/ 27432 h 27432"/>
              <a:gd name="GluePoint12X" fmla="*/ 2560320 w 4480560"/>
              <a:gd name="GluePoint12Y" fmla="*/ 27432 h 27432"/>
              <a:gd name="GluePoint13X" fmla="*/ 1965046 w 4480560"/>
              <a:gd name="GluePoint13Y" fmla="*/ 27432 h 27432"/>
              <a:gd name="GluePoint14X" fmla="*/ 1459382 w 4480560"/>
              <a:gd name="GluePoint14Y" fmla="*/ 27432 h 27432"/>
              <a:gd name="GluePoint15X" fmla="*/ 774497 w 4480560"/>
              <a:gd name="GluePoint15Y" fmla="*/ 27432 h 27432"/>
              <a:gd name="GluePoint16X" fmla="*/ 0 w 4480560"/>
              <a:gd name="GluePoint16Y" fmla="*/ 27432 h 27432"/>
              <a:gd name="GluePoint17X" fmla="*/ 0 w 4480560"/>
              <a:gd name="GluePoint17Y" fmla="*/ 0 h 2743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</a:cxnLst>
            <a:rect l="textAreaLeft" t="textAreaTop" r="textAreaRight" b="textAreaBottom"/>
            <a:pathLst>
              <a:path fill="none" w="4480560" h="27432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stroke="0" w="4480560" h="27432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cap="rnd" w="44450"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17640" rIns="90000" bIns="-176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The Hand Bold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el en verticale teks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nl-NL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nl-NL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Klik om stijl te bewerken</a:t>
            </a:r>
            <a:endParaRPr lang="nl-NL" sz="54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  <a:lvl2pPr lvl="1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2pPr>
            <a:lvl3pPr lvl="2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3pPr>
            <a:lvl4pPr lvl="3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4pPr>
            <a:lvl5pPr lvl="4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5pPr>
          </a:lstStyle>
          <a:p>
            <a:pPr marL="228600" indent="-228600"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li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n 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o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m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 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 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s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s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ti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jl 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a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n 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h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 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m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o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l 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 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b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w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r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n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685800" lvl="1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w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 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n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i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a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u</a:t>
            </a:r>
            <a:endParaRPr lang="nl-NL" sz="2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143000" lvl="2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</a:t>
            </a: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r</a:t>
            </a: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</a:t>
            </a: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 </a:t>
            </a: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n</a:t>
            </a: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i</a:t>
            </a: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</a:t>
            </a: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a</a:t>
            </a: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u</a:t>
            </a:r>
            <a:endParaRPr lang="nl-NL" sz="24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600200" lvl="3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i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r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 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n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i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a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2057400" lvl="4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i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j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f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 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n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i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e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a</a:t>
            </a: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&lt;datum/tijd&gt;</a:t>
            </a:r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&lt;voettekst&gt;</a:t>
            </a:r>
            <a:endParaRPr lang="nl-NL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5370983-E6BF-4A87-AB17-EE6958CF906E}" type="slidenum"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&lt;nummer&gt;</a:t>
            </a:fld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e titel en teks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nl-NL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nl-NL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Klik om stijl te bewerken</a:t>
            </a:r>
            <a:endParaRPr lang="nl-NL" sz="54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  <a:lvl2pPr lvl="1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2pPr>
            <a:lvl3pPr lvl="2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3pPr>
            <a:lvl4pPr lvl="3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4pPr>
            <a:lvl5pPr lvl="4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5pPr>
          </a:lstStyle>
          <a:p>
            <a:pPr marL="228600" indent="-228600"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Klikken om de tekststijl van het model te bewerken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685800" lvl="1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Tweede niveau</a:t>
            </a:r>
            <a:endParaRPr lang="nl-NL" sz="2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143000" lvl="2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Derde niveau</a:t>
            </a:r>
            <a:endParaRPr lang="nl-NL" sz="24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600200" lvl="3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Vierde 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2057400" lvl="4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Vijfde 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&lt;datum/tijd&gt;</a:t>
            </a:r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&lt;voettekst&gt;</a:t>
            </a:r>
            <a:endParaRPr lang="nl-NL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9E2D2F0-9E06-4CC8-90FD-8B9B32EEF9C9}" type="slidenum"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&lt;nummer&gt;</a:t>
            </a:fld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el en objec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nl-NL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nl-NL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Klik om stijl te bewerken</a:t>
            </a:r>
            <a:endParaRPr lang="nl-NL" sz="54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929240"/>
            <a:ext cx="10515240" cy="42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  <a:lvl2pPr lvl="1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2pPr>
            <a:lvl3pPr lvl="2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3pPr>
            <a:lvl4pPr lvl="3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18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4pPr>
            <a:lvl5pPr lvl="4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18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5pPr>
          </a:lstStyle>
          <a:p>
            <a:pPr marL="228600" indent="-228600"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Klikken om de 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tekststijl van het </a:t>
            </a: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model te bewerken</a:t>
            </a:r>
            <a:endParaRPr lang="nl-NL" sz="2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685800" lvl="1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Tweede niveau</a:t>
            </a:r>
            <a:endParaRPr lang="nl-NL" sz="24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143000" lvl="2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Derde 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600200" lvl="3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1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Vierde niveau</a:t>
            </a:r>
            <a:endParaRPr lang="nl-NL" sz="1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2057400" lvl="4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1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Vijfde niveau</a:t>
            </a:r>
            <a:endParaRPr lang="nl-NL" sz="1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&lt;datum/tijd&gt;</a:t>
            </a:r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&lt;voettekst&gt;</a:t>
            </a:r>
            <a:endParaRPr lang="nl-NL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A85A53B-4A73-4602-89E3-E27D360B6DE3}" type="slidenum"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&lt;nummer&gt;</a:t>
            </a:fld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Rectangle 7" descr="Tag=AccentColor&#10;Flavor=Light&#10;Target=FillAndLine"/>
          <p:cNvSpPr/>
          <p:nvPr/>
        </p:nvSpPr>
        <p:spPr>
          <a:xfrm>
            <a:off x="838080" y="1710000"/>
            <a:ext cx="10515240" cy="27000"/>
          </a:xfrm>
          <a:custGeom>
            <a:avLst/>
            <a:gdLst>
              <a:gd name="textAreaLeft" fmla="*/ 0 w 10515240"/>
              <a:gd name="textAreaRight" fmla="*/ 10515600 w 10515240"/>
              <a:gd name="textAreaTop" fmla="*/ 0 h 27000"/>
              <a:gd name="textAreaBottom" fmla="*/ 27360 h 27000"/>
              <a:gd name="GluePoint1X" fmla="*/ 0 w 10515600"/>
              <a:gd name="GluePoint1Y" fmla="*/ 0 h 27432"/>
              <a:gd name="GluePoint2X" fmla="*/ 446913 w 10515600"/>
              <a:gd name="GluePoint2Y" fmla="*/ 0 h 27432"/>
              <a:gd name="GluePoint3X" fmla="*/ 1104138 w 10515600"/>
              <a:gd name="GluePoint3Y" fmla="*/ 0 h 27432"/>
              <a:gd name="GluePoint4X" fmla="*/ 1866519 w 10515600"/>
              <a:gd name="GluePoint4Y" fmla="*/ 0 h 27432"/>
              <a:gd name="GluePoint5X" fmla="*/ 2208276 w 10515600"/>
              <a:gd name="GluePoint5Y" fmla="*/ 0 h 27432"/>
              <a:gd name="GluePoint6X" fmla="*/ 2550033 w 10515600"/>
              <a:gd name="GluePoint6Y" fmla="*/ 0 h 27432"/>
              <a:gd name="GluePoint7X" fmla="*/ 3417570 w 10515600"/>
              <a:gd name="GluePoint7Y" fmla="*/ 0 h 27432"/>
              <a:gd name="GluePoint8X" fmla="*/ 4074795 w 10515600"/>
              <a:gd name="GluePoint8Y" fmla="*/ 0 h 27432"/>
              <a:gd name="GluePoint9X" fmla="*/ 4416552 w 10515600"/>
              <a:gd name="GluePoint9Y" fmla="*/ 0 h 27432"/>
              <a:gd name="GluePoint10X" fmla="*/ 5073777 w 10515600"/>
              <a:gd name="GluePoint10Y" fmla="*/ 0 h 27432"/>
              <a:gd name="GluePoint11X" fmla="*/ 5941314 w 10515600"/>
              <a:gd name="GluePoint11Y" fmla="*/ 0 h 27432"/>
              <a:gd name="GluePoint12X" fmla="*/ 6493383 w 10515600"/>
              <a:gd name="GluePoint12Y" fmla="*/ 0 h 27432"/>
              <a:gd name="GluePoint13X" fmla="*/ 7045452 w 10515600"/>
              <a:gd name="GluePoint13Y" fmla="*/ 0 h 27432"/>
              <a:gd name="GluePoint14X" fmla="*/ 7702677 w 10515600"/>
              <a:gd name="GluePoint14Y" fmla="*/ 0 h 27432"/>
              <a:gd name="GluePoint15X" fmla="*/ 8465058 w 10515600"/>
              <a:gd name="GluePoint15Y" fmla="*/ 0 h 27432"/>
              <a:gd name="GluePoint16X" fmla="*/ 9227439 w 10515600"/>
              <a:gd name="GluePoint16Y" fmla="*/ 0 h 27432"/>
              <a:gd name="GluePoint17X" fmla="*/ 10515600 w 10515600"/>
              <a:gd name="GluePoint17Y" fmla="*/ 0 h 27432"/>
              <a:gd name="GluePoint18X" fmla="*/ 10515600 w 10515600"/>
              <a:gd name="GluePoint18Y" fmla="*/ 27432 h 27432"/>
              <a:gd name="GluePoint19X" fmla="*/ 10068687 w 10515600"/>
              <a:gd name="GluePoint19Y" fmla="*/ 27432 h 27432"/>
              <a:gd name="GluePoint20X" fmla="*/ 9201150 w 10515600"/>
              <a:gd name="GluePoint20Y" fmla="*/ 27432 h 27432"/>
              <a:gd name="GluePoint21X" fmla="*/ 8543925 w 10515600"/>
              <a:gd name="GluePoint21Y" fmla="*/ 27432 h 27432"/>
              <a:gd name="GluePoint22X" fmla="*/ 8202168 w 10515600"/>
              <a:gd name="GluePoint22Y" fmla="*/ 27432 h 27432"/>
              <a:gd name="GluePoint23X" fmla="*/ 7544943 w 10515600"/>
              <a:gd name="GluePoint23Y" fmla="*/ 27432 h 27432"/>
              <a:gd name="GluePoint24X" fmla="*/ 6992874 w 10515600"/>
              <a:gd name="GluePoint24Y" fmla="*/ 27432 h 27432"/>
              <a:gd name="GluePoint25X" fmla="*/ 6440805 w 10515600"/>
              <a:gd name="GluePoint25Y" fmla="*/ 27432 h 27432"/>
              <a:gd name="GluePoint26X" fmla="*/ 5888736 w 10515600"/>
              <a:gd name="GluePoint26Y" fmla="*/ 27432 h 27432"/>
              <a:gd name="GluePoint27X" fmla="*/ 5336667 w 10515600"/>
              <a:gd name="GluePoint27Y" fmla="*/ 27432 h 27432"/>
              <a:gd name="GluePoint28X" fmla="*/ 4574286 w 10515600"/>
              <a:gd name="GluePoint28Y" fmla="*/ 27432 h 27432"/>
              <a:gd name="GluePoint29X" fmla="*/ 3917061 w 10515600"/>
              <a:gd name="GluePoint29Y" fmla="*/ 27432 h 27432"/>
              <a:gd name="GluePoint30X" fmla="*/ 3575304 w 10515600"/>
              <a:gd name="GluePoint30Y" fmla="*/ 27432 h 27432"/>
              <a:gd name="GluePoint31X" fmla="*/ 3023235 w 10515600"/>
              <a:gd name="GluePoint31Y" fmla="*/ 27432 h 27432"/>
              <a:gd name="GluePoint32X" fmla="*/ 2260854 w 10515600"/>
              <a:gd name="GluePoint32Y" fmla="*/ 27432 h 27432"/>
              <a:gd name="GluePoint33X" fmla="*/ 1813941 w 10515600"/>
              <a:gd name="GluePoint33Y" fmla="*/ 27432 h 27432"/>
              <a:gd name="GluePoint34X" fmla="*/ 946404 w 10515600"/>
              <a:gd name="GluePoint34Y" fmla="*/ 27432 h 27432"/>
              <a:gd name="GluePoint35X" fmla="*/ 0 w 10515600"/>
              <a:gd name="GluePoint35Y" fmla="*/ 27432 h 27432"/>
              <a:gd name="GluePoint36X" fmla="*/ 0 w 10515600"/>
              <a:gd name="GluePoint36Y" fmla="*/ 0 h 2743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  <a:cxn ang="0">
                <a:pos x="GluePoint18X" y="GluePoint18Y"/>
              </a:cxn>
              <a:cxn ang="0">
                <a:pos x="GluePoint19X" y="GluePoint19Y"/>
              </a:cxn>
              <a:cxn ang="0">
                <a:pos x="GluePoint20X" y="GluePoint20Y"/>
              </a:cxn>
              <a:cxn ang="0">
                <a:pos x="GluePoint21X" y="GluePoint21Y"/>
              </a:cxn>
              <a:cxn ang="0">
                <a:pos x="GluePoint22X" y="GluePoint22Y"/>
              </a:cxn>
              <a:cxn ang="0">
                <a:pos x="GluePoint23X" y="GluePoint23Y"/>
              </a:cxn>
              <a:cxn ang="0">
                <a:pos x="GluePoint24X" y="GluePoint24Y"/>
              </a:cxn>
              <a:cxn ang="0">
                <a:pos x="GluePoint25X" y="GluePoint25Y"/>
              </a:cxn>
              <a:cxn ang="0">
                <a:pos x="GluePoint26X" y="GluePoint26Y"/>
              </a:cxn>
              <a:cxn ang="0">
                <a:pos x="GluePoint27X" y="GluePoint27Y"/>
              </a:cxn>
              <a:cxn ang="0">
                <a:pos x="GluePoint28X" y="GluePoint28Y"/>
              </a:cxn>
              <a:cxn ang="0">
                <a:pos x="GluePoint29X" y="GluePoint29Y"/>
              </a:cxn>
              <a:cxn ang="0">
                <a:pos x="GluePoint30X" y="GluePoint30Y"/>
              </a:cxn>
              <a:cxn ang="0">
                <a:pos x="GluePoint31X" y="GluePoint31Y"/>
              </a:cxn>
              <a:cxn ang="0">
                <a:pos x="GluePoint32X" y="GluePoint32Y"/>
              </a:cxn>
              <a:cxn ang="0">
                <a:pos x="GluePoint33X" y="GluePoint33Y"/>
              </a:cxn>
              <a:cxn ang="0">
                <a:pos x="GluePoint34X" y="GluePoint34Y"/>
              </a:cxn>
              <a:cxn ang="0">
                <a:pos x="GluePoint35X" y="GluePoint35Y"/>
              </a:cxn>
              <a:cxn ang="0">
                <a:pos x="GluePoint36X" y="GluePoint36Y"/>
              </a:cxn>
            </a:cxnLst>
            <a:rect l="textAreaLeft" t="textAreaTop" r="textAreaRight" b="textAreaBottom"/>
            <a:pathLst>
              <a:path fill="none" w="10515600" h="27432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stroke="0" w="10515600" h="27432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cap="rnd" w="38100"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17640" rIns="90000" bIns="-17640" anchor="ctr">
            <a:noAutofit/>
          </a:bodyPr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ekop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41320" y="448200"/>
            <a:ext cx="10515240" cy="4068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>
            <a:lvl1pPr indent="0" algn="l" defTabSz="914400">
              <a:lnSpc>
                <a:spcPct val="100000"/>
              </a:lnSpc>
              <a:buNone/>
              <a:defRPr lang="nl-NL" sz="8000" b="0" u="none" strike="noStrike">
                <a:solidFill>
                  <a:schemeClr val="dk1"/>
                </a:solidFill>
                <a:effectLst/>
                <a:uFillTx/>
                <a:latin typeface="The Serif Hand Black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nl-NL" sz="80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Klik om stijl te bewerken</a:t>
            </a:r>
            <a:endParaRPr lang="nl-NL" sz="80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841320" y="4983480"/>
            <a:ext cx="10515240" cy="1124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>
            <a:lvl1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  <a:defRPr lang="nl-NL" sz="28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nl-NL" sz="28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Klikken om de tekststijl van het model te bewerken</a:t>
            </a:r>
            <a:endParaRPr lang="nl-NL" sz="2800" b="0" u="none" strike="noStrike">
              <a:solidFill>
                <a:schemeClr val="dk1">
                  <a:tint val="75000"/>
                </a:schemeClr>
              </a:solidFill>
              <a:effectLst/>
              <a:uFillTx/>
              <a:latin typeface="The Hand Bold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&lt;datum/tijd&gt;</a:t>
            </a:r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&lt;voettekst&gt;</a:t>
            </a:r>
            <a:endParaRPr lang="nl-NL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E7A46E4-C607-4685-BC2A-EF8D1B320B2C}" type="slidenum"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&lt;nummer&gt;</a:t>
            </a:fld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Rectangle 6" descr="Tag=AccentColor&#10;Flavor=Light&#10;Target=FillAndLine"/>
          <p:cNvSpPr/>
          <p:nvPr/>
        </p:nvSpPr>
        <p:spPr>
          <a:xfrm>
            <a:off x="838080" y="4736880"/>
            <a:ext cx="4243320" cy="27000"/>
          </a:xfrm>
          <a:custGeom>
            <a:avLst/>
            <a:gdLst>
              <a:gd name="textAreaLeft" fmla="*/ 0 w 4243320"/>
              <a:gd name="textAreaRight" fmla="*/ 4243680 w 4243320"/>
              <a:gd name="textAreaTop" fmla="*/ 0 h 27000"/>
              <a:gd name="textAreaBottom" fmla="*/ 27360 h 27000"/>
              <a:gd name="GluePoint1X" fmla="*/ 0 w 4243589"/>
              <a:gd name="GluePoint1Y" fmla="*/ 0 h 27432"/>
              <a:gd name="GluePoint2X" fmla="*/ 563791 w 4243589"/>
              <a:gd name="GluePoint2Y" fmla="*/ 0 h 27432"/>
              <a:gd name="GluePoint3X" fmla="*/ 1042710 w 4243589"/>
              <a:gd name="GluePoint3Y" fmla="*/ 0 h 27432"/>
              <a:gd name="GluePoint4X" fmla="*/ 1564066 w 4243589"/>
              <a:gd name="GluePoint4Y" fmla="*/ 0 h 27432"/>
              <a:gd name="GluePoint5X" fmla="*/ 2212729 w 4243589"/>
              <a:gd name="GluePoint5Y" fmla="*/ 0 h 27432"/>
              <a:gd name="GluePoint6X" fmla="*/ 2776520 w 4243589"/>
              <a:gd name="GluePoint6Y" fmla="*/ 0 h 27432"/>
              <a:gd name="GluePoint7X" fmla="*/ 3297875 w 4243589"/>
              <a:gd name="GluePoint7Y" fmla="*/ 0 h 27432"/>
              <a:gd name="GluePoint8X" fmla="*/ 4243589 w 4243589"/>
              <a:gd name="GluePoint8Y" fmla="*/ 0 h 27432"/>
              <a:gd name="GluePoint9X" fmla="*/ 4243589 w 4243589"/>
              <a:gd name="GluePoint9Y" fmla="*/ 27432 h 27432"/>
              <a:gd name="GluePoint10X" fmla="*/ 3637362 w 4243589"/>
              <a:gd name="GluePoint10Y" fmla="*/ 27432 h 27432"/>
              <a:gd name="GluePoint11X" fmla="*/ 3116007 w 4243589"/>
              <a:gd name="GluePoint11Y" fmla="*/ 27432 h 27432"/>
              <a:gd name="GluePoint12X" fmla="*/ 2424908 w 4243589"/>
              <a:gd name="GluePoint12Y" fmla="*/ 27432 h 27432"/>
              <a:gd name="GluePoint13X" fmla="*/ 1861117 w 4243589"/>
              <a:gd name="GluePoint13Y" fmla="*/ 27432 h 27432"/>
              <a:gd name="GluePoint14X" fmla="*/ 1382198 w 4243589"/>
              <a:gd name="GluePoint14Y" fmla="*/ 27432 h 27432"/>
              <a:gd name="GluePoint15X" fmla="*/ 733535 w 4243589"/>
              <a:gd name="GluePoint15Y" fmla="*/ 27432 h 27432"/>
              <a:gd name="GluePoint16X" fmla="*/ 0 w 4243589"/>
              <a:gd name="GluePoint16Y" fmla="*/ 27432 h 27432"/>
              <a:gd name="GluePoint17X" fmla="*/ 0 w 4243589"/>
              <a:gd name="GluePoint17Y" fmla="*/ 0 h 2743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</a:cxnLst>
            <a:rect l="textAreaLeft" t="textAreaTop" r="textAreaRight" b="textAreaBottom"/>
            <a:pathLst>
              <a:path fill="none" w="4243589" h="27432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stroke="0" w="4243589" h="27432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cap="rnd" w="38100"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17640" rIns="90000" bIns="-17640" anchor="ctr">
            <a:noAutofit/>
          </a:bodyPr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Inhoud van twe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nl-NL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nl-NL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Klik om stijl te bewerken</a:t>
            </a:r>
            <a:endParaRPr lang="nl-NL" sz="54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838080" y="1929240"/>
            <a:ext cx="5181120" cy="42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  <a:lvl2pPr lvl="1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2pPr>
            <a:lvl3pPr lvl="2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3pPr>
            <a:lvl4pPr lvl="3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4pPr>
            <a:lvl5pPr lvl="4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5pPr>
          </a:lstStyle>
          <a:p>
            <a:pPr marL="228600" indent="-228600"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Klikken om de tekststijl van het model te bewerken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685800" lvl="1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Tweede niveau</a:t>
            </a:r>
            <a:endParaRPr lang="nl-NL" sz="2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143000" lvl="2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Derde niveau</a:t>
            </a:r>
            <a:endParaRPr lang="nl-NL" sz="24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600200" lvl="3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Vierde 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2057400" lvl="4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Vijfde 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172200" y="1929240"/>
            <a:ext cx="5181120" cy="4251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  <a:lvl2pPr lvl="1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2pPr>
            <a:lvl3pPr lvl="2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3pPr>
            <a:lvl4pPr lvl="3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4pPr>
            <a:lvl5pPr lvl="4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5pPr>
          </a:lstStyle>
          <a:p>
            <a:pPr marL="228600" indent="-228600"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Klikken om de tekststijl van het model te bewerken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685800" lvl="1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Tweede niveau</a:t>
            </a:r>
            <a:endParaRPr lang="nl-NL" sz="2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143000" lvl="2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Derde niveau</a:t>
            </a:r>
            <a:endParaRPr lang="nl-NL" sz="24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600200" lvl="3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Vierde 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2057400" lvl="4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Vijfde 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&lt;datum/tijd&gt;</a:t>
            </a:r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&lt;voettekst&gt;</a:t>
            </a:r>
            <a:endParaRPr lang="nl-NL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FCF8341-A34E-4A55-8A0E-ADFF16D8D21D}" type="slidenum"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&lt;nummer&gt;</a:t>
            </a:fld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Rectangle 8" descr="Tag=AccentColor&#10;Flavor=Light&#10;Target=FillAndLine"/>
          <p:cNvSpPr/>
          <p:nvPr/>
        </p:nvSpPr>
        <p:spPr>
          <a:xfrm>
            <a:off x="838080" y="1710000"/>
            <a:ext cx="10515240" cy="27000"/>
          </a:xfrm>
          <a:custGeom>
            <a:avLst/>
            <a:gdLst>
              <a:gd name="textAreaLeft" fmla="*/ 0 w 10515240"/>
              <a:gd name="textAreaRight" fmla="*/ 10515600 w 10515240"/>
              <a:gd name="textAreaTop" fmla="*/ 0 h 27000"/>
              <a:gd name="textAreaBottom" fmla="*/ 27360 h 27000"/>
              <a:gd name="GluePoint1X" fmla="*/ 0 w 10515600"/>
              <a:gd name="GluePoint1Y" fmla="*/ 0 h 27432"/>
              <a:gd name="GluePoint2X" fmla="*/ 446913 w 10515600"/>
              <a:gd name="GluePoint2Y" fmla="*/ 0 h 27432"/>
              <a:gd name="GluePoint3X" fmla="*/ 1104138 w 10515600"/>
              <a:gd name="GluePoint3Y" fmla="*/ 0 h 27432"/>
              <a:gd name="GluePoint4X" fmla="*/ 1866519 w 10515600"/>
              <a:gd name="GluePoint4Y" fmla="*/ 0 h 27432"/>
              <a:gd name="GluePoint5X" fmla="*/ 2208276 w 10515600"/>
              <a:gd name="GluePoint5Y" fmla="*/ 0 h 27432"/>
              <a:gd name="GluePoint6X" fmla="*/ 2550033 w 10515600"/>
              <a:gd name="GluePoint6Y" fmla="*/ 0 h 27432"/>
              <a:gd name="GluePoint7X" fmla="*/ 3417570 w 10515600"/>
              <a:gd name="GluePoint7Y" fmla="*/ 0 h 27432"/>
              <a:gd name="GluePoint8X" fmla="*/ 4074795 w 10515600"/>
              <a:gd name="GluePoint8Y" fmla="*/ 0 h 27432"/>
              <a:gd name="GluePoint9X" fmla="*/ 4416552 w 10515600"/>
              <a:gd name="GluePoint9Y" fmla="*/ 0 h 27432"/>
              <a:gd name="GluePoint10X" fmla="*/ 5073777 w 10515600"/>
              <a:gd name="GluePoint10Y" fmla="*/ 0 h 27432"/>
              <a:gd name="GluePoint11X" fmla="*/ 5941314 w 10515600"/>
              <a:gd name="GluePoint11Y" fmla="*/ 0 h 27432"/>
              <a:gd name="GluePoint12X" fmla="*/ 6493383 w 10515600"/>
              <a:gd name="GluePoint12Y" fmla="*/ 0 h 27432"/>
              <a:gd name="GluePoint13X" fmla="*/ 7045452 w 10515600"/>
              <a:gd name="GluePoint13Y" fmla="*/ 0 h 27432"/>
              <a:gd name="GluePoint14X" fmla="*/ 7702677 w 10515600"/>
              <a:gd name="GluePoint14Y" fmla="*/ 0 h 27432"/>
              <a:gd name="GluePoint15X" fmla="*/ 8465058 w 10515600"/>
              <a:gd name="GluePoint15Y" fmla="*/ 0 h 27432"/>
              <a:gd name="GluePoint16X" fmla="*/ 9227439 w 10515600"/>
              <a:gd name="GluePoint16Y" fmla="*/ 0 h 27432"/>
              <a:gd name="GluePoint17X" fmla="*/ 10515600 w 10515600"/>
              <a:gd name="GluePoint17Y" fmla="*/ 0 h 27432"/>
              <a:gd name="GluePoint18X" fmla="*/ 10515600 w 10515600"/>
              <a:gd name="GluePoint18Y" fmla="*/ 27432 h 27432"/>
              <a:gd name="GluePoint19X" fmla="*/ 10068687 w 10515600"/>
              <a:gd name="GluePoint19Y" fmla="*/ 27432 h 27432"/>
              <a:gd name="GluePoint20X" fmla="*/ 9201150 w 10515600"/>
              <a:gd name="GluePoint20Y" fmla="*/ 27432 h 27432"/>
              <a:gd name="GluePoint21X" fmla="*/ 8543925 w 10515600"/>
              <a:gd name="GluePoint21Y" fmla="*/ 27432 h 27432"/>
              <a:gd name="GluePoint22X" fmla="*/ 8202168 w 10515600"/>
              <a:gd name="GluePoint22Y" fmla="*/ 27432 h 27432"/>
              <a:gd name="GluePoint23X" fmla="*/ 7544943 w 10515600"/>
              <a:gd name="GluePoint23Y" fmla="*/ 27432 h 27432"/>
              <a:gd name="GluePoint24X" fmla="*/ 6992874 w 10515600"/>
              <a:gd name="GluePoint24Y" fmla="*/ 27432 h 27432"/>
              <a:gd name="GluePoint25X" fmla="*/ 6440805 w 10515600"/>
              <a:gd name="GluePoint25Y" fmla="*/ 27432 h 27432"/>
              <a:gd name="GluePoint26X" fmla="*/ 5888736 w 10515600"/>
              <a:gd name="GluePoint26Y" fmla="*/ 27432 h 27432"/>
              <a:gd name="GluePoint27X" fmla="*/ 5336667 w 10515600"/>
              <a:gd name="GluePoint27Y" fmla="*/ 27432 h 27432"/>
              <a:gd name="GluePoint28X" fmla="*/ 4574286 w 10515600"/>
              <a:gd name="GluePoint28Y" fmla="*/ 27432 h 27432"/>
              <a:gd name="GluePoint29X" fmla="*/ 3917061 w 10515600"/>
              <a:gd name="GluePoint29Y" fmla="*/ 27432 h 27432"/>
              <a:gd name="GluePoint30X" fmla="*/ 3575304 w 10515600"/>
              <a:gd name="GluePoint30Y" fmla="*/ 27432 h 27432"/>
              <a:gd name="GluePoint31X" fmla="*/ 3023235 w 10515600"/>
              <a:gd name="GluePoint31Y" fmla="*/ 27432 h 27432"/>
              <a:gd name="GluePoint32X" fmla="*/ 2260854 w 10515600"/>
              <a:gd name="GluePoint32Y" fmla="*/ 27432 h 27432"/>
              <a:gd name="GluePoint33X" fmla="*/ 1813941 w 10515600"/>
              <a:gd name="GluePoint33Y" fmla="*/ 27432 h 27432"/>
              <a:gd name="GluePoint34X" fmla="*/ 946404 w 10515600"/>
              <a:gd name="GluePoint34Y" fmla="*/ 27432 h 27432"/>
              <a:gd name="GluePoint35X" fmla="*/ 0 w 10515600"/>
              <a:gd name="GluePoint35Y" fmla="*/ 27432 h 27432"/>
              <a:gd name="GluePoint36X" fmla="*/ 0 w 10515600"/>
              <a:gd name="GluePoint36Y" fmla="*/ 0 h 2743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  <a:cxn ang="0">
                <a:pos x="GluePoint18X" y="GluePoint18Y"/>
              </a:cxn>
              <a:cxn ang="0">
                <a:pos x="GluePoint19X" y="GluePoint19Y"/>
              </a:cxn>
              <a:cxn ang="0">
                <a:pos x="GluePoint20X" y="GluePoint20Y"/>
              </a:cxn>
              <a:cxn ang="0">
                <a:pos x="GluePoint21X" y="GluePoint21Y"/>
              </a:cxn>
              <a:cxn ang="0">
                <a:pos x="GluePoint22X" y="GluePoint22Y"/>
              </a:cxn>
              <a:cxn ang="0">
                <a:pos x="GluePoint23X" y="GluePoint23Y"/>
              </a:cxn>
              <a:cxn ang="0">
                <a:pos x="GluePoint24X" y="GluePoint24Y"/>
              </a:cxn>
              <a:cxn ang="0">
                <a:pos x="GluePoint25X" y="GluePoint25Y"/>
              </a:cxn>
              <a:cxn ang="0">
                <a:pos x="GluePoint26X" y="GluePoint26Y"/>
              </a:cxn>
              <a:cxn ang="0">
                <a:pos x="GluePoint27X" y="GluePoint27Y"/>
              </a:cxn>
              <a:cxn ang="0">
                <a:pos x="GluePoint28X" y="GluePoint28Y"/>
              </a:cxn>
              <a:cxn ang="0">
                <a:pos x="GluePoint29X" y="GluePoint29Y"/>
              </a:cxn>
              <a:cxn ang="0">
                <a:pos x="GluePoint30X" y="GluePoint30Y"/>
              </a:cxn>
              <a:cxn ang="0">
                <a:pos x="GluePoint31X" y="GluePoint31Y"/>
              </a:cxn>
              <a:cxn ang="0">
                <a:pos x="GluePoint32X" y="GluePoint32Y"/>
              </a:cxn>
              <a:cxn ang="0">
                <a:pos x="GluePoint33X" y="GluePoint33Y"/>
              </a:cxn>
              <a:cxn ang="0">
                <a:pos x="GluePoint34X" y="GluePoint34Y"/>
              </a:cxn>
              <a:cxn ang="0">
                <a:pos x="GluePoint35X" y="GluePoint35Y"/>
              </a:cxn>
              <a:cxn ang="0">
                <a:pos x="GluePoint36X" y="GluePoint36Y"/>
              </a:cxn>
            </a:cxnLst>
            <a:rect l="textAreaLeft" t="textAreaTop" r="textAreaRight" b="textAreaBottom"/>
            <a:pathLst>
              <a:path fill="none" w="10515600" h="27432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stroke="0" w="10515600" h="27432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cap="rnd" w="38100"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17640" rIns="90000" bIns="-17640" anchor="ctr">
            <a:noAutofit/>
          </a:bodyPr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ergelijkin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nl-NL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nl-NL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Klik om stijl te bewerken</a:t>
            </a:r>
            <a:endParaRPr lang="nl-NL" sz="54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839880" y="19386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70000" lnSpcReduction="19999"/>
          </a:bodyPr>
          <a:lstStyle>
            <a:lvl1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  <a:defRPr lang="nl-NL" sz="3600" b="1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nl-NL" sz="3600" b="1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Klikken om de </a:t>
            </a:r>
            <a:r>
              <a:rPr lang="nl-NL" sz="3600" b="1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tekststijl van </a:t>
            </a:r>
            <a:r>
              <a:rPr lang="nl-NL" sz="3600" b="1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het model te </a:t>
            </a:r>
            <a:r>
              <a:rPr lang="nl-NL" sz="3600" b="1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bewerken</a:t>
            </a:r>
            <a:endParaRPr lang="nl-NL" sz="36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839880" y="2926080"/>
            <a:ext cx="5157360" cy="3264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  <a:lvl2pPr lvl="1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2pPr>
            <a:lvl3pPr lvl="2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3pPr>
            <a:lvl4pPr lvl="3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4pPr>
            <a:lvl5pPr lvl="4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5pPr>
          </a:lstStyle>
          <a:p>
            <a:pPr marL="228600" indent="-228600"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Klikken om de tekststijl van het model te bewerken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685800" lvl="1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Tweede niveau</a:t>
            </a:r>
            <a:endParaRPr lang="nl-NL" sz="2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143000" lvl="2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Derde niveau</a:t>
            </a:r>
            <a:endParaRPr lang="nl-NL" sz="24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600200" lvl="3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Vierde 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2057400" lvl="4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Vijfde 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172200" y="19386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70000" lnSpcReduction="19999"/>
          </a:bodyPr>
          <a:lstStyle>
            <a:lvl1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  <a:defRPr lang="nl-NL" sz="3600" b="1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nl-NL" sz="3600" b="1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Klikken om de tekststijl van het model te bewerken</a:t>
            </a:r>
            <a:endParaRPr lang="nl-NL" sz="36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172200" y="2926080"/>
            <a:ext cx="5182920" cy="3264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  <a:lvl2pPr lvl="1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2pPr>
            <a:lvl3pPr lvl="2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3pPr>
            <a:lvl4pPr lvl="3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4pPr>
            <a:lvl5pPr lvl="4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5pPr>
          </a:lstStyle>
          <a:p>
            <a:pPr marL="228600" indent="-228600"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Klikken om de tekststijl van het model te bewerken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685800" lvl="1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Tweede niveau</a:t>
            </a:r>
            <a:endParaRPr lang="nl-NL" sz="2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143000" lvl="2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Derde niveau</a:t>
            </a:r>
            <a:endParaRPr lang="nl-NL" sz="24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600200" lvl="3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Vierde 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2057400" lvl="4" indent="-2286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Vijfde 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&lt;datum/tijd&gt;</a:t>
            </a:r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&lt;voettekst&gt;</a:t>
            </a:r>
            <a:endParaRPr lang="nl-NL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C107DC8-F7C0-4FDA-BE5F-A0D0D25065AD}" type="slidenum"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&lt;nummer&gt;</a:t>
            </a:fld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Rectangle 10" descr="Tag=AccentColor&#10;Flavor=Light&#10;Target=FillAndLine"/>
          <p:cNvSpPr/>
          <p:nvPr/>
        </p:nvSpPr>
        <p:spPr>
          <a:xfrm>
            <a:off x="838080" y="1710000"/>
            <a:ext cx="10515240" cy="27000"/>
          </a:xfrm>
          <a:custGeom>
            <a:avLst/>
            <a:gdLst>
              <a:gd name="textAreaLeft" fmla="*/ 0 w 10515240"/>
              <a:gd name="textAreaRight" fmla="*/ 10515600 w 10515240"/>
              <a:gd name="textAreaTop" fmla="*/ 0 h 27000"/>
              <a:gd name="textAreaBottom" fmla="*/ 27360 h 27000"/>
              <a:gd name="GluePoint1X" fmla="*/ 0 w 10515600"/>
              <a:gd name="GluePoint1Y" fmla="*/ 0 h 27432"/>
              <a:gd name="GluePoint2X" fmla="*/ 446913 w 10515600"/>
              <a:gd name="GluePoint2Y" fmla="*/ 0 h 27432"/>
              <a:gd name="GluePoint3X" fmla="*/ 1104138 w 10515600"/>
              <a:gd name="GluePoint3Y" fmla="*/ 0 h 27432"/>
              <a:gd name="GluePoint4X" fmla="*/ 1866519 w 10515600"/>
              <a:gd name="GluePoint4Y" fmla="*/ 0 h 27432"/>
              <a:gd name="GluePoint5X" fmla="*/ 2208276 w 10515600"/>
              <a:gd name="GluePoint5Y" fmla="*/ 0 h 27432"/>
              <a:gd name="GluePoint6X" fmla="*/ 2550033 w 10515600"/>
              <a:gd name="GluePoint6Y" fmla="*/ 0 h 27432"/>
              <a:gd name="GluePoint7X" fmla="*/ 3417570 w 10515600"/>
              <a:gd name="GluePoint7Y" fmla="*/ 0 h 27432"/>
              <a:gd name="GluePoint8X" fmla="*/ 4074795 w 10515600"/>
              <a:gd name="GluePoint8Y" fmla="*/ 0 h 27432"/>
              <a:gd name="GluePoint9X" fmla="*/ 4416552 w 10515600"/>
              <a:gd name="GluePoint9Y" fmla="*/ 0 h 27432"/>
              <a:gd name="GluePoint10X" fmla="*/ 5073777 w 10515600"/>
              <a:gd name="GluePoint10Y" fmla="*/ 0 h 27432"/>
              <a:gd name="GluePoint11X" fmla="*/ 5941314 w 10515600"/>
              <a:gd name="GluePoint11Y" fmla="*/ 0 h 27432"/>
              <a:gd name="GluePoint12X" fmla="*/ 6493383 w 10515600"/>
              <a:gd name="GluePoint12Y" fmla="*/ 0 h 27432"/>
              <a:gd name="GluePoint13X" fmla="*/ 7045452 w 10515600"/>
              <a:gd name="GluePoint13Y" fmla="*/ 0 h 27432"/>
              <a:gd name="GluePoint14X" fmla="*/ 7702677 w 10515600"/>
              <a:gd name="GluePoint14Y" fmla="*/ 0 h 27432"/>
              <a:gd name="GluePoint15X" fmla="*/ 8465058 w 10515600"/>
              <a:gd name="GluePoint15Y" fmla="*/ 0 h 27432"/>
              <a:gd name="GluePoint16X" fmla="*/ 9227439 w 10515600"/>
              <a:gd name="GluePoint16Y" fmla="*/ 0 h 27432"/>
              <a:gd name="GluePoint17X" fmla="*/ 10515600 w 10515600"/>
              <a:gd name="GluePoint17Y" fmla="*/ 0 h 27432"/>
              <a:gd name="GluePoint18X" fmla="*/ 10515600 w 10515600"/>
              <a:gd name="GluePoint18Y" fmla="*/ 27432 h 27432"/>
              <a:gd name="GluePoint19X" fmla="*/ 10068687 w 10515600"/>
              <a:gd name="GluePoint19Y" fmla="*/ 27432 h 27432"/>
              <a:gd name="GluePoint20X" fmla="*/ 9201150 w 10515600"/>
              <a:gd name="GluePoint20Y" fmla="*/ 27432 h 27432"/>
              <a:gd name="GluePoint21X" fmla="*/ 8543925 w 10515600"/>
              <a:gd name="GluePoint21Y" fmla="*/ 27432 h 27432"/>
              <a:gd name="GluePoint22X" fmla="*/ 8202168 w 10515600"/>
              <a:gd name="GluePoint22Y" fmla="*/ 27432 h 27432"/>
              <a:gd name="GluePoint23X" fmla="*/ 7544943 w 10515600"/>
              <a:gd name="GluePoint23Y" fmla="*/ 27432 h 27432"/>
              <a:gd name="GluePoint24X" fmla="*/ 6992874 w 10515600"/>
              <a:gd name="GluePoint24Y" fmla="*/ 27432 h 27432"/>
              <a:gd name="GluePoint25X" fmla="*/ 6440805 w 10515600"/>
              <a:gd name="GluePoint25Y" fmla="*/ 27432 h 27432"/>
              <a:gd name="GluePoint26X" fmla="*/ 5888736 w 10515600"/>
              <a:gd name="GluePoint26Y" fmla="*/ 27432 h 27432"/>
              <a:gd name="GluePoint27X" fmla="*/ 5336667 w 10515600"/>
              <a:gd name="GluePoint27Y" fmla="*/ 27432 h 27432"/>
              <a:gd name="GluePoint28X" fmla="*/ 4574286 w 10515600"/>
              <a:gd name="GluePoint28Y" fmla="*/ 27432 h 27432"/>
              <a:gd name="GluePoint29X" fmla="*/ 3917061 w 10515600"/>
              <a:gd name="GluePoint29Y" fmla="*/ 27432 h 27432"/>
              <a:gd name="GluePoint30X" fmla="*/ 3575304 w 10515600"/>
              <a:gd name="GluePoint30Y" fmla="*/ 27432 h 27432"/>
              <a:gd name="GluePoint31X" fmla="*/ 3023235 w 10515600"/>
              <a:gd name="GluePoint31Y" fmla="*/ 27432 h 27432"/>
              <a:gd name="GluePoint32X" fmla="*/ 2260854 w 10515600"/>
              <a:gd name="GluePoint32Y" fmla="*/ 27432 h 27432"/>
              <a:gd name="GluePoint33X" fmla="*/ 1813941 w 10515600"/>
              <a:gd name="GluePoint33Y" fmla="*/ 27432 h 27432"/>
              <a:gd name="GluePoint34X" fmla="*/ 946404 w 10515600"/>
              <a:gd name="GluePoint34Y" fmla="*/ 27432 h 27432"/>
              <a:gd name="GluePoint35X" fmla="*/ 0 w 10515600"/>
              <a:gd name="GluePoint35Y" fmla="*/ 27432 h 27432"/>
              <a:gd name="GluePoint36X" fmla="*/ 0 w 10515600"/>
              <a:gd name="GluePoint36Y" fmla="*/ 0 h 2743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  <a:cxn ang="0">
                <a:pos x="GluePoint18X" y="GluePoint18Y"/>
              </a:cxn>
              <a:cxn ang="0">
                <a:pos x="GluePoint19X" y="GluePoint19Y"/>
              </a:cxn>
              <a:cxn ang="0">
                <a:pos x="GluePoint20X" y="GluePoint20Y"/>
              </a:cxn>
              <a:cxn ang="0">
                <a:pos x="GluePoint21X" y="GluePoint21Y"/>
              </a:cxn>
              <a:cxn ang="0">
                <a:pos x="GluePoint22X" y="GluePoint22Y"/>
              </a:cxn>
              <a:cxn ang="0">
                <a:pos x="GluePoint23X" y="GluePoint23Y"/>
              </a:cxn>
              <a:cxn ang="0">
                <a:pos x="GluePoint24X" y="GluePoint24Y"/>
              </a:cxn>
              <a:cxn ang="0">
                <a:pos x="GluePoint25X" y="GluePoint25Y"/>
              </a:cxn>
              <a:cxn ang="0">
                <a:pos x="GluePoint26X" y="GluePoint26Y"/>
              </a:cxn>
              <a:cxn ang="0">
                <a:pos x="GluePoint27X" y="GluePoint27Y"/>
              </a:cxn>
              <a:cxn ang="0">
                <a:pos x="GluePoint28X" y="GluePoint28Y"/>
              </a:cxn>
              <a:cxn ang="0">
                <a:pos x="GluePoint29X" y="GluePoint29Y"/>
              </a:cxn>
              <a:cxn ang="0">
                <a:pos x="GluePoint30X" y="GluePoint30Y"/>
              </a:cxn>
              <a:cxn ang="0">
                <a:pos x="GluePoint31X" y="GluePoint31Y"/>
              </a:cxn>
              <a:cxn ang="0">
                <a:pos x="GluePoint32X" y="GluePoint32Y"/>
              </a:cxn>
              <a:cxn ang="0">
                <a:pos x="GluePoint33X" y="GluePoint33Y"/>
              </a:cxn>
              <a:cxn ang="0">
                <a:pos x="GluePoint34X" y="GluePoint34Y"/>
              </a:cxn>
              <a:cxn ang="0">
                <a:pos x="GluePoint35X" y="GluePoint35Y"/>
              </a:cxn>
              <a:cxn ang="0">
                <a:pos x="GluePoint36X" y="GluePoint36Y"/>
              </a:cxn>
            </a:cxnLst>
            <a:rect l="textAreaLeft" t="textAreaTop" r="textAreaRight" b="textAreaBottom"/>
            <a:pathLst>
              <a:path fill="none" w="10515600" h="27432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stroke="0" w="10515600" h="27432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cap="rnd" w="38100"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17640" rIns="90000" bIns="-17640" anchor="ctr">
            <a:noAutofit/>
          </a:bodyPr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Alleen tite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2203560" y="1728360"/>
            <a:ext cx="7781040" cy="3391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100000"/>
              </a:lnSpc>
              <a:buNone/>
              <a:defRPr lang="nl-NL" sz="7800" b="0" u="none" strike="noStrike">
                <a:solidFill>
                  <a:schemeClr val="dk1"/>
                </a:solidFill>
                <a:effectLst/>
                <a:uFillTx/>
                <a:latin typeface="The Serif Hand Blac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lang="nl-NL" sz="78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Klik om stijl te bewerken</a:t>
            </a:r>
            <a:endParaRPr lang="nl-NL" sz="78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&lt;datum/tijd&gt;</a:t>
            </a:r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&lt;voettekst&gt;</a:t>
            </a:r>
            <a:endParaRPr lang="nl-NL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97BB715-64B0-4790-AC9F-3DB6CFE6C69B}" type="slidenum"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&lt;nummer&gt;</a:t>
            </a:fld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Rectangle 6" descr="Tag=AccentColor&#10;Flavor=Light&#10;Target=FillAndLine"/>
          <p:cNvSpPr/>
          <p:nvPr/>
        </p:nvSpPr>
        <p:spPr>
          <a:xfrm>
            <a:off x="3974040" y="5126760"/>
            <a:ext cx="4243320" cy="27000"/>
          </a:xfrm>
          <a:custGeom>
            <a:avLst/>
            <a:gdLst>
              <a:gd name="textAreaLeft" fmla="*/ 0 w 4243320"/>
              <a:gd name="textAreaRight" fmla="*/ 4243680 w 4243320"/>
              <a:gd name="textAreaTop" fmla="*/ 0 h 27000"/>
              <a:gd name="textAreaBottom" fmla="*/ 27360 h 27000"/>
              <a:gd name="GluePoint1X" fmla="*/ 0 w 4243589"/>
              <a:gd name="GluePoint1Y" fmla="*/ 0 h 27432"/>
              <a:gd name="GluePoint2X" fmla="*/ 563791 w 4243589"/>
              <a:gd name="GluePoint2Y" fmla="*/ 0 h 27432"/>
              <a:gd name="GluePoint3X" fmla="*/ 1042710 w 4243589"/>
              <a:gd name="GluePoint3Y" fmla="*/ 0 h 27432"/>
              <a:gd name="GluePoint4X" fmla="*/ 1564066 w 4243589"/>
              <a:gd name="GluePoint4Y" fmla="*/ 0 h 27432"/>
              <a:gd name="GluePoint5X" fmla="*/ 2212729 w 4243589"/>
              <a:gd name="GluePoint5Y" fmla="*/ 0 h 27432"/>
              <a:gd name="GluePoint6X" fmla="*/ 2776520 w 4243589"/>
              <a:gd name="GluePoint6Y" fmla="*/ 0 h 27432"/>
              <a:gd name="GluePoint7X" fmla="*/ 3297875 w 4243589"/>
              <a:gd name="GluePoint7Y" fmla="*/ 0 h 27432"/>
              <a:gd name="GluePoint8X" fmla="*/ 4243589 w 4243589"/>
              <a:gd name="GluePoint8Y" fmla="*/ 0 h 27432"/>
              <a:gd name="GluePoint9X" fmla="*/ 4243589 w 4243589"/>
              <a:gd name="GluePoint9Y" fmla="*/ 27432 h 27432"/>
              <a:gd name="GluePoint10X" fmla="*/ 3637362 w 4243589"/>
              <a:gd name="GluePoint10Y" fmla="*/ 27432 h 27432"/>
              <a:gd name="GluePoint11X" fmla="*/ 3116007 w 4243589"/>
              <a:gd name="GluePoint11Y" fmla="*/ 27432 h 27432"/>
              <a:gd name="GluePoint12X" fmla="*/ 2424908 w 4243589"/>
              <a:gd name="GluePoint12Y" fmla="*/ 27432 h 27432"/>
              <a:gd name="GluePoint13X" fmla="*/ 1861117 w 4243589"/>
              <a:gd name="GluePoint13Y" fmla="*/ 27432 h 27432"/>
              <a:gd name="GluePoint14X" fmla="*/ 1382198 w 4243589"/>
              <a:gd name="GluePoint14Y" fmla="*/ 27432 h 27432"/>
              <a:gd name="GluePoint15X" fmla="*/ 733535 w 4243589"/>
              <a:gd name="GluePoint15Y" fmla="*/ 27432 h 27432"/>
              <a:gd name="GluePoint16X" fmla="*/ 0 w 4243589"/>
              <a:gd name="GluePoint16Y" fmla="*/ 27432 h 27432"/>
              <a:gd name="GluePoint17X" fmla="*/ 0 w 4243589"/>
              <a:gd name="GluePoint17Y" fmla="*/ 0 h 2743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</a:cxnLst>
            <a:rect l="textAreaLeft" t="textAreaTop" r="textAreaRight" b="textAreaBottom"/>
            <a:pathLst>
              <a:path fill="none" w="4243589" h="27432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stroke="0" w="4243589" h="27432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cap="rnd" w="38100"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17640" rIns="90000" bIns="-17640" anchor="ctr">
            <a:noAutofit/>
          </a:bodyPr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Lee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&lt;datum/tijd&gt;</a:t>
            </a:r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&lt;voettekst&gt;</a:t>
            </a:r>
            <a:endParaRPr lang="nl-NL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FBF4393-E6BA-4317-AD5E-C5DC0A06416B}" type="slidenum">
              <a:rPr lang="en-US" sz="16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he Hand Bold"/>
              </a:rPr>
              <a:t>&lt;nummer&gt;</a:t>
            </a:fld>
            <a:endParaRPr lang="nl-NL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buNone/>
              <a:defRPr lang="nl-NL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defRPr>
            </a:lvl1pPr>
          </a:lstStyle>
          <a:p>
            <a:pPr indent="0" algn="l" defTabSz="914400">
              <a:buNone/>
            </a:pPr>
            <a:r>
              <a:rPr lang="nl-NL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Klik om de opmaak van de titeltekst te bewerken</a:t>
            </a:r>
            <a:endParaRPr lang="nl-NL" sz="54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1pPr>
            <a:lvl2pPr lvl="1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2pPr>
            <a:lvl3pPr lvl="2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3pPr>
            <a:lvl4pPr lvl="3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4pPr>
            <a:lvl5pPr lvl="4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5pPr>
            <a:lvl6pPr lvl="5" algn="l" defTabSz="914400">
              <a:lnSpc>
                <a:spcPct val="11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6pPr>
            <a:lvl7pPr lvl="6" algn="l" defTabSz="914400">
              <a:lnSpc>
                <a:spcPct val="11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defRPr>
            </a:lvl7pPr>
          </a:lstStyle>
          <a:p>
            <a:pPr marL="228600" indent="-228600" algn="l" defTabSz="914400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nl-NL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Klik om de opmaak van de overzichtstekst te bewerken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864000" lvl="1" indent="-3240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28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Tweede overzichtsniveau</a:t>
            </a:r>
            <a:endParaRPr lang="nl-NL" sz="2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296000" lvl="2" indent="-2880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4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Derde overzichtsniveau</a:t>
            </a:r>
            <a:endParaRPr lang="nl-NL" sz="24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1728000" lvl="3" indent="-2160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Vierde overzichtsniveau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2160000" lvl="4" indent="-216000" algn="l" defTabSz="9144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Vijfde overzichtsniveau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2592000" lvl="5" indent="-216000" algn="l" defTabSz="914400">
              <a:lnSpc>
                <a:spcPct val="11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Zesde overzichtsniveau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marL="3024000" lvl="6" indent="-216000" algn="l" defTabSz="914400">
              <a:lnSpc>
                <a:spcPct val="11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Zevende overzichtsniveau</a:t>
            </a:r>
            <a:endParaRPr lang="nl-NL" sz="20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9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9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1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The Hand Bold"/>
            </a:endParaRPr>
          </a:p>
        </p:txBody>
      </p:sp>
      <p:sp>
        <p:nvSpPr>
          <p:cNvPr id="71" name="Freeform: Shap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29960" y="0"/>
            <a:ext cx="7561800" cy="6857640"/>
          </a:xfrm>
          <a:custGeom>
            <a:avLst/>
            <a:gdLst>
              <a:gd name="textAreaLeft" fmla="*/ 0 w 7561800"/>
              <a:gd name="textAreaRight" fmla="*/ 7562160 w 7561800"/>
              <a:gd name="textAreaTop" fmla="*/ 0 h 6857640"/>
              <a:gd name="textAreaBottom" fmla="*/ 6858000 h 6857640"/>
              <a:gd name="GluePoint1X" fmla="*/ 7529613 w 7529613"/>
              <a:gd name="GluePoint1Y" fmla="*/ 0 h 6858000"/>
              <a:gd name="GluePoint2X" fmla="*/ 1222331 w 7529613"/>
              <a:gd name="GluePoint2Y" fmla="*/ 0 h 6858000"/>
              <a:gd name="GluePoint3X" fmla="*/ 1126483 w 7529613"/>
              <a:gd name="GluePoint3Y" fmla="*/ 148742 h 6858000"/>
              <a:gd name="GluePoint4X" fmla="*/ 767554 w 7529613"/>
              <a:gd name="GluePoint4Y" fmla="*/ 819975 h 6858000"/>
              <a:gd name="GluePoint5X" fmla="*/ 742103 w 7529613"/>
              <a:gd name="GluePoint5Y" fmla="*/ 854514 h 6858000"/>
              <a:gd name="GluePoint6X" fmla="*/ 785881 w 7529613"/>
              <a:gd name="GluePoint6Y" fmla="*/ 750263 h 6858000"/>
              <a:gd name="GluePoint7X" fmla="*/ 978978 w 7529613"/>
              <a:gd name="GluePoint7Y" fmla="*/ 331786 h 6858000"/>
              <a:gd name="GluePoint8X" fmla="*/ 1155717 w 7529613"/>
              <a:gd name="GluePoint8Y" fmla="*/ 0 h 6858000"/>
              <a:gd name="GluePoint9X" fmla="*/ 1098249 w 7529613"/>
              <a:gd name="GluePoint9Y" fmla="*/ 0 h 6858000"/>
              <a:gd name="GluePoint10X" fmla="*/ 991458 w 7529613"/>
              <a:gd name="GluePoint10Y" fmla="*/ 196614 h 6858000"/>
              <a:gd name="GluePoint11X" fmla="*/ 493941 w 7529613"/>
              <a:gd name="GluePoint11Y" fmla="*/ 1371196 h 6858000"/>
              <a:gd name="GluePoint12X" fmla="*/ 46485 w 7529613"/>
              <a:gd name="GluePoint12Y" fmla="*/ 3331516 h 6858000"/>
              <a:gd name="GluePoint13X" fmla="*/ 12252 w 7529613"/>
              <a:gd name="GluePoint13Y" fmla="*/ 4357388 h 6858000"/>
              <a:gd name="GluePoint14X" fmla="*/ 170821 w 7529613"/>
              <a:gd name="GluePoint14Y" fmla="*/ 5552906 h 6858000"/>
              <a:gd name="GluePoint15X" fmla="*/ 537265 w 7529613"/>
              <a:gd name="GluePoint15Y" fmla="*/ 6828295 h 6858000"/>
              <a:gd name="GluePoint16X" fmla="*/ 549692 w 7529613"/>
              <a:gd name="GluePoint16Y" fmla="*/ 6858000 h 6858000"/>
              <a:gd name="GluePoint17X" fmla="*/ 602234 w 7529613"/>
              <a:gd name="GluePoint17Y" fmla="*/ 6858000 h 6858000"/>
              <a:gd name="GluePoint18X" fmla="*/ 595414 w 7529613"/>
              <a:gd name="GluePoint18Y" fmla="*/ 6841549 h 6858000"/>
              <a:gd name="GluePoint19X" fmla="*/ 364260 w 7529613"/>
              <a:gd name="GluePoint19Y" fmla="*/ 6142729 h 6858000"/>
              <a:gd name="GluePoint20X" fmla="*/ 213071 w 7529613"/>
              <a:gd name="GluePoint20Y" fmla="*/ 5513923 h 6858000"/>
              <a:gd name="GluePoint21X" fmla="*/ 211290 w 7529613"/>
              <a:gd name="GluePoint21Y" fmla="*/ 5480401 h 6858000"/>
              <a:gd name="GluePoint22X" fmla="*/ 311446 w 7529613"/>
              <a:gd name="GluePoint22Y" fmla="*/ 5830359 h 6858000"/>
              <a:gd name="GluePoint23X" fmla="*/ 622963 w 7529613"/>
              <a:gd name="GluePoint23Y" fmla="*/ 6670527 h 6858000"/>
              <a:gd name="GluePoint24X" fmla="*/ 710464 w 7529613"/>
              <a:gd name="GluePoint24Y" fmla="*/ 6858000 h 6858000"/>
              <a:gd name="GluePoint25X" fmla="*/ 7529613 w 7529613"/>
              <a:gd name="GluePoint25Y" fmla="*/ 6858000 h 6858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  <a:cxn ang="0">
                <a:pos x="GluePoint18X" y="GluePoint18Y"/>
              </a:cxn>
              <a:cxn ang="0">
                <a:pos x="GluePoint19X" y="GluePoint19Y"/>
              </a:cxn>
              <a:cxn ang="0">
                <a:pos x="GluePoint20X" y="GluePoint20Y"/>
              </a:cxn>
              <a:cxn ang="0">
                <a:pos x="GluePoint21X" y="GluePoint21Y"/>
              </a:cxn>
              <a:cxn ang="0">
                <a:pos x="GluePoint22X" y="GluePoint22Y"/>
              </a:cxn>
              <a:cxn ang="0">
                <a:pos x="GluePoint23X" y="GluePoint23Y"/>
              </a:cxn>
              <a:cxn ang="0">
                <a:pos x="GluePoint24X" y="GluePoint24Y"/>
              </a:cxn>
              <a:cxn ang="0">
                <a:pos x="GluePoint25X" y="GluePoint25Y"/>
              </a:cxn>
            </a:cxnLst>
            <a:rect l="textAreaLeft" t="textAreaTop" r="textAreaRight" b="textAreaBottom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rgbClr val="87C950"/>
          </a:solidFill>
          <a:ln w="6857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622120" y="762480"/>
            <a:ext cx="5649120" cy="31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77500" lnSpcReduction="19999"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nl-NL" sz="8000" b="0" u="none" strike="noStrike">
                <a:solidFill>
                  <a:srgbClr val="FBF9F6"/>
                </a:solidFill>
                <a:effectLst/>
                <a:uFillTx/>
                <a:latin typeface="The Serif Hand Black"/>
              </a:rPr>
              <a:t>Foto’s vering 120 jarig bestaan Uniekerk</a:t>
            </a:r>
            <a:endParaRPr lang="nl-NL" sz="80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subTitle"/>
          </p:nvPr>
        </p:nvSpPr>
        <p:spPr>
          <a:xfrm>
            <a:off x="5622120" y="4312440"/>
            <a:ext cx="5649120" cy="168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nl-NL" sz="3600" b="0" u="none" strike="noStrike">
                <a:solidFill>
                  <a:srgbClr val="FBF9F6"/>
                </a:solidFill>
                <a:effectLst/>
                <a:uFillTx/>
                <a:latin typeface="The Hand Bold"/>
              </a:rPr>
              <a:t>11-12 maart 2023</a:t>
            </a:r>
            <a:endParaRPr lang="nl-NL" sz="36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pic>
        <p:nvPicPr>
          <p:cNvPr id="74" name="Afbeelding 4"/>
          <p:cNvPicPr/>
          <p:nvPr/>
        </p:nvPicPr>
        <p:blipFill>
          <a:blip r:embed="rId1"/>
          <a:stretch/>
        </p:blipFill>
        <p:spPr>
          <a:xfrm>
            <a:off x="765000" y="2225880"/>
            <a:ext cx="3368520" cy="2405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" name="Rectang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17520" y="4043160"/>
            <a:ext cx="5303160" cy="27000"/>
          </a:xfrm>
          <a:custGeom>
            <a:avLst/>
            <a:gdLst>
              <a:gd name="textAreaLeft" fmla="*/ 0 w 5303160"/>
              <a:gd name="textAreaRight" fmla="*/ 5303520 w 5303160"/>
              <a:gd name="textAreaTop" fmla="*/ 0 h 27000"/>
              <a:gd name="textAreaBottom" fmla="*/ 27360 h 27000"/>
              <a:gd name="GluePoint1X" fmla="*/ 0 w 5303520"/>
              <a:gd name="GluePoint1Y" fmla="*/ 0 h 27432"/>
              <a:gd name="GluePoint2X" fmla="*/ 556870 w 5303520"/>
              <a:gd name="GluePoint2Y" fmla="*/ 0 h 27432"/>
              <a:gd name="GluePoint3X" fmla="*/ 1272845 w 5303520"/>
              <a:gd name="GluePoint3Y" fmla="*/ 0 h 27432"/>
              <a:gd name="GluePoint4X" fmla="*/ 1882750 w 5303520"/>
              <a:gd name="GluePoint4Y" fmla="*/ 0 h 27432"/>
              <a:gd name="GluePoint5X" fmla="*/ 2439619 w 5303520"/>
              <a:gd name="GluePoint5Y" fmla="*/ 0 h 27432"/>
              <a:gd name="GluePoint6X" fmla="*/ 3155594 w 5303520"/>
              <a:gd name="GluePoint6Y" fmla="*/ 0 h 27432"/>
              <a:gd name="GluePoint7X" fmla="*/ 3818534 w 5303520"/>
              <a:gd name="GluePoint7Y" fmla="*/ 0 h 27432"/>
              <a:gd name="GluePoint8X" fmla="*/ 4481474 w 5303520"/>
              <a:gd name="GluePoint8Y" fmla="*/ 0 h 27432"/>
              <a:gd name="GluePoint9X" fmla="*/ 5303520 w 5303520"/>
              <a:gd name="GluePoint9Y" fmla="*/ 0 h 27432"/>
              <a:gd name="GluePoint10X" fmla="*/ 5303520 w 5303520"/>
              <a:gd name="GluePoint10Y" fmla="*/ 27432 h 27432"/>
              <a:gd name="GluePoint11X" fmla="*/ 4746650 w 5303520"/>
              <a:gd name="GluePoint11Y" fmla="*/ 27432 h 27432"/>
              <a:gd name="GluePoint12X" fmla="*/ 4242816 w 5303520"/>
              <a:gd name="GluePoint12Y" fmla="*/ 27432 h 27432"/>
              <a:gd name="GluePoint13X" fmla="*/ 3526841 w 5303520"/>
              <a:gd name="GluePoint13Y" fmla="*/ 27432 h 27432"/>
              <a:gd name="GluePoint14X" fmla="*/ 2969971 w 5303520"/>
              <a:gd name="GluePoint14Y" fmla="*/ 27432 h 27432"/>
              <a:gd name="GluePoint15X" fmla="*/ 2253996 w 5303520"/>
              <a:gd name="GluePoint15Y" fmla="*/ 27432 h 27432"/>
              <a:gd name="GluePoint16X" fmla="*/ 1484986 w 5303520"/>
              <a:gd name="GluePoint16Y" fmla="*/ 27432 h 27432"/>
              <a:gd name="GluePoint17X" fmla="*/ 875081 w 5303520"/>
              <a:gd name="GluePoint17Y" fmla="*/ 27432 h 27432"/>
              <a:gd name="GluePoint18X" fmla="*/ 0 w 5303520"/>
              <a:gd name="GluePoint18Y" fmla="*/ 27432 h 27432"/>
              <a:gd name="GluePoint19X" fmla="*/ 0 w 5303520"/>
              <a:gd name="GluePoint19Y" fmla="*/ 0 h 2743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  <a:cxn ang="0">
                <a:pos x="GluePoint18X" y="GluePoint18Y"/>
              </a:cxn>
              <a:cxn ang="0">
                <a:pos x="GluePoint19X" y="GluePoint19Y"/>
              </a:cxn>
            </a:cxnLst>
            <a:rect l="textAreaLeft" t="textAreaTop" r="textAreaRight" b="textAreaBottom"/>
            <a:pathLst>
              <a:path fill="none" w="5303520" h="27432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3593" y="13343"/>
                  <a:pt x="5303797" y="14402"/>
                  <a:pt x="5303520" y="27432"/>
                </a:cubicBezTo>
                <a:cubicBezTo>
                  <a:pt x="5132450" y="9645"/>
                  <a:pt x="4953391" y="27858"/>
                  <a:pt x="4746650" y="27432"/>
                </a:cubicBezTo>
                <a:cubicBezTo>
                  <a:pt x="4539909" y="27007"/>
                  <a:pt x="4361261" y="16312"/>
                  <a:pt x="4242816" y="27432"/>
                </a:cubicBezTo>
                <a:cubicBezTo>
                  <a:pt x="4124371" y="38552"/>
                  <a:pt x="3754907" y="30170"/>
                  <a:pt x="3526841" y="27432"/>
                </a:cubicBezTo>
                <a:cubicBezTo>
                  <a:pt x="3298775" y="24694"/>
                  <a:pt x="3164473" y="13057"/>
                  <a:pt x="2969971" y="27432"/>
                </a:cubicBezTo>
                <a:cubicBezTo>
                  <a:pt x="2775469" y="41808"/>
                  <a:pt x="2608536" y="11194"/>
                  <a:pt x="2253996" y="27432"/>
                </a:cubicBezTo>
                <a:cubicBezTo>
                  <a:pt x="1899456" y="43670"/>
                  <a:pt x="1752044" y="37933"/>
                  <a:pt x="1484986" y="27432"/>
                </a:cubicBezTo>
                <a:cubicBezTo>
                  <a:pt x="1217928" y="16932"/>
                  <a:pt x="1060609" y="4360"/>
                  <a:pt x="875081" y="27432"/>
                </a:cubicBezTo>
                <a:cubicBezTo>
                  <a:pt x="689553" y="50504"/>
                  <a:pt x="188846" y="34372"/>
                  <a:pt x="0" y="27432"/>
                </a:cubicBezTo>
                <a:cubicBezTo>
                  <a:pt x="-1027" y="16774"/>
                  <a:pt x="589" y="8401"/>
                  <a:pt x="0" y="0"/>
                </a:cubicBezTo>
                <a:close/>
              </a:path>
              <a:path stroke="0" w="5303520" h="27432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3295" y="13080"/>
                  <a:pt x="5304172" y="14823"/>
                  <a:pt x="5303520" y="27432"/>
                </a:cubicBezTo>
                <a:cubicBezTo>
                  <a:pt x="5082751" y="27600"/>
                  <a:pt x="4993374" y="33244"/>
                  <a:pt x="4746650" y="27432"/>
                </a:cubicBezTo>
                <a:cubicBezTo>
                  <a:pt x="4499926" y="21621"/>
                  <a:pt x="4368648" y="1957"/>
                  <a:pt x="4083710" y="27432"/>
                </a:cubicBezTo>
                <a:cubicBezTo>
                  <a:pt x="3798772" y="52907"/>
                  <a:pt x="3729434" y="14645"/>
                  <a:pt x="3473806" y="27432"/>
                </a:cubicBezTo>
                <a:cubicBezTo>
                  <a:pt x="3218178" y="40219"/>
                  <a:pt x="3056855" y="39147"/>
                  <a:pt x="2704795" y="27432"/>
                </a:cubicBezTo>
                <a:cubicBezTo>
                  <a:pt x="2352735" y="15717"/>
                  <a:pt x="2319447" y="38401"/>
                  <a:pt x="1935785" y="27432"/>
                </a:cubicBezTo>
                <a:cubicBezTo>
                  <a:pt x="1552123" y="16464"/>
                  <a:pt x="1532619" y="8678"/>
                  <a:pt x="1378915" y="27432"/>
                </a:cubicBezTo>
                <a:cubicBezTo>
                  <a:pt x="1225211" y="46187"/>
                  <a:pt x="1038692" y="43452"/>
                  <a:pt x="715975" y="27432"/>
                </a:cubicBezTo>
                <a:cubicBezTo>
                  <a:pt x="393258" y="11412"/>
                  <a:pt x="303768" y="36088"/>
                  <a:pt x="0" y="27432"/>
                </a:cubicBezTo>
                <a:cubicBezTo>
                  <a:pt x="151" y="17585"/>
                  <a:pt x="-198" y="13251"/>
                  <a:pt x="0" y="0"/>
                </a:cubicBezTo>
                <a:close/>
              </a:path>
            </a:pathLst>
          </a:custGeom>
          <a:solidFill>
            <a:srgbClr val="FBF9F6"/>
          </a:solidFill>
          <a:ln cap="rnd" w="41275">
            <a:solidFill>
              <a:srgbClr val="FBF9F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17640" rIns="90000" bIns="-176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The Hand Bol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Afbeelding 2" descr="Afbeelding met persoon, binnen, muur, vloer&#10;&#10;Automatisch gegenereerde beschrijving"/>
          <p:cNvPicPr/>
          <p:nvPr/>
        </p:nvPicPr>
        <p:blipFill>
          <a:blip r:embed="rId1"/>
          <a:stretch/>
        </p:blipFill>
        <p:spPr>
          <a:xfrm>
            <a:off x="1523880" y="0"/>
            <a:ext cx="914364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Afbeelding 2" descr="Afbeelding met binnen, muur, kamer, levend&#10;&#10;Automatisch gegenereerde beschrijving"/>
          <p:cNvPicPr/>
          <p:nvPr/>
        </p:nvPicPr>
        <p:blipFill>
          <a:blip r:embed="rId1"/>
          <a:stretch/>
        </p:blipFill>
        <p:spPr>
          <a:xfrm>
            <a:off x="1523880" y="0"/>
            <a:ext cx="914364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Afbeelding 2" descr="Afbeelding met vloer, binnen, persoon, mensen&#10;&#10;Automatisch gegenereerde beschrijving"/>
          <p:cNvPicPr/>
          <p:nvPr/>
        </p:nvPicPr>
        <p:blipFill>
          <a:blip r:embed="rId1"/>
          <a:stretch/>
        </p:blipFill>
        <p:spPr>
          <a:xfrm>
            <a:off x="1523880" y="0"/>
            <a:ext cx="914364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Afbeelding 2" descr="Afbeelding met binnen&#10;&#10;Automatisch gegenereerde beschrijving"/>
          <p:cNvPicPr/>
          <p:nvPr/>
        </p:nvPicPr>
        <p:blipFill>
          <a:blip r:embed="rId1"/>
          <a:srcRect l="24291" t="13882" r="31323" b="16528"/>
          <a:stretch/>
        </p:blipFill>
        <p:spPr>
          <a:xfrm>
            <a:off x="2935800" y="0"/>
            <a:ext cx="583164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Afbeelding 2" descr="Afbeelding met binnen, tafel, persoon, muur&#10;&#10;Automatisch gegenereerde beschrijving"/>
          <p:cNvPicPr/>
          <p:nvPr/>
        </p:nvPicPr>
        <p:blipFill>
          <a:blip r:embed="rId1"/>
          <a:stretch/>
        </p:blipFill>
        <p:spPr>
          <a:xfrm>
            <a:off x="1523880" y="0"/>
            <a:ext cx="914364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360000" y="457200"/>
            <a:ext cx="4815000" cy="342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48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Kerkdienst</a:t>
            </a:r>
            <a:br>
              <a:rPr sz="4800"/>
            </a:br>
            <a:r>
              <a:rPr lang="en-US" sz="48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12 maart 2023</a:t>
            </a:r>
            <a:endParaRPr lang="nl-NL" sz="48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pic>
        <p:nvPicPr>
          <p:cNvPr id="96" name="Afbeelding 2" descr="Afbeelding met muur, binnen, tafel, eettafel&#10;&#10;Automatisch gegenereerde beschrijving"/>
          <p:cNvPicPr/>
          <p:nvPr/>
        </p:nvPicPr>
        <p:blipFill>
          <a:blip r:embed="rId1"/>
          <a:srcRect l="16258" t="0" r="21049" b="0"/>
          <a:stretch/>
        </p:blipFill>
        <p:spPr>
          <a:xfrm>
            <a:off x="5303520" y="548640"/>
            <a:ext cx="6053040" cy="543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360000" y="3977640"/>
            <a:ext cx="4943520" cy="200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Ds. Martine Wassenaar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360000" y="450000"/>
            <a:ext cx="4943520" cy="5565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Canto Libre, </a:t>
            </a:r>
            <a:endParaRPr lang="nl-NL" sz="54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pic>
        <p:nvPicPr>
          <p:cNvPr id="99" name="Afbeelding 2" descr="Afbeelding met binnen, vloer, muur, kamer&#10;&#10;Automatisch gegenereerde beschrijving"/>
          <p:cNvPicPr/>
          <p:nvPr/>
        </p:nvPicPr>
        <p:blipFill>
          <a:blip r:embed="rId1"/>
          <a:srcRect l="15106" t="0" r="22199" b="0"/>
          <a:stretch/>
        </p:blipFill>
        <p:spPr>
          <a:xfrm>
            <a:off x="5303520" y="548640"/>
            <a:ext cx="6053040" cy="543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" name=""/>
          <p:cNvSpPr txBox="1"/>
          <p:nvPr/>
        </p:nvSpPr>
        <p:spPr>
          <a:xfrm>
            <a:off x="360000" y="4725000"/>
            <a:ext cx="4815000" cy="1290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36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o.l.v. </a:t>
            </a:r>
            <a:br>
              <a:rPr sz="3600"/>
            </a:br>
            <a:r>
              <a:rPr lang="en-US" sz="36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Hans van Waveren</a:t>
            </a:r>
            <a:endParaRPr lang="nl-NL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Organist: Huib den Boer</a:t>
            </a:r>
            <a:endParaRPr lang="nl-NL" sz="54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pic>
        <p:nvPicPr>
          <p:cNvPr id="102" name="Afbeelding 2" descr="Afbeelding met muziek, binnen, orgel&#10;&#10;Automatisch gegenereerde beschrijving"/>
          <p:cNvPicPr/>
          <p:nvPr/>
        </p:nvPicPr>
        <p:blipFill>
          <a:blip r:embed="rId1"/>
          <a:srcRect l="0" t="18145" r="0" b="9967"/>
          <a:stretch/>
        </p:blipFill>
        <p:spPr>
          <a:xfrm>
            <a:off x="838080" y="1929240"/>
            <a:ext cx="10515240" cy="4251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360000" y="457200"/>
            <a:ext cx="4943520" cy="342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Toespraak </a:t>
            </a:r>
            <a:endParaRPr lang="nl-NL" sz="54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pic>
        <p:nvPicPr>
          <p:cNvPr id="104" name="Afbeelding 4" descr="Afbeelding met muur, persoon, tafel&#10;&#10;Automatisch gegenereerde beschrijving"/>
          <p:cNvPicPr/>
          <p:nvPr/>
        </p:nvPicPr>
        <p:blipFill>
          <a:blip r:embed="rId1"/>
          <a:srcRect l="7780" t="0" r="29526" b="0"/>
          <a:stretch/>
        </p:blipFill>
        <p:spPr>
          <a:xfrm>
            <a:off x="5303520" y="548640"/>
            <a:ext cx="6053040" cy="543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360000" y="3977640"/>
            <a:ext cx="4943520" cy="200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Willem Jan Boerema</a:t>
            </a:r>
            <a:endParaRPr lang="nl-NL" sz="36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VVP Naaldwijk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360000" y="457200"/>
            <a:ext cx="4434120" cy="342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Toespraak </a:t>
            </a:r>
            <a:endParaRPr lang="nl-NL" sz="60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pic>
        <p:nvPicPr>
          <p:cNvPr id="107" name="Afbeelding 4" descr="Afbeelding met persoon, muur, person, pooltafel&#10;&#10;Automatisch gegenereerde beschrijving"/>
          <p:cNvPicPr/>
          <p:nvPr/>
        </p:nvPicPr>
        <p:blipFill>
          <a:blip r:embed="rId1"/>
          <a:srcRect l="13154" t="0" r="24152" b="0"/>
          <a:stretch/>
        </p:blipFill>
        <p:spPr>
          <a:xfrm>
            <a:off x="5303520" y="548640"/>
            <a:ext cx="6053040" cy="543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360000" y="3977640"/>
            <a:ext cx="4590000" cy="200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Arie Middelburg</a:t>
            </a:r>
            <a:endParaRPr lang="nl-NL" sz="36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VVP Maasdijk en Honselersdijk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42800" y="457200"/>
            <a:ext cx="4579200" cy="288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48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Bloemstuk</a:t>
            </a:r>
            <a:endParaRPr lang="nl-NL" sz="48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pic>
        <p:nvPicPr>
          <p:cNvPr id="77" name="Afbeelding 4" descr="Afbeelding met bloem, plant&#10;&#10;Automatisch gegenereerde beschrijving"/>
          <p:cNvPicPr/>
          <p:nvPr/>
        </p:nvPicPr>
        <p:blipFill>
          <a:blip r:embed="rId1"/>
          <a:srcRect l="0" t="14124" r="0" b="18583"/>
          <a:stretch/>
        </p:blipFill>
        <p:spPr>
          <a:xfrm>
            <a:off x="5303520" y="548640"/>
            <a:ext cx="6053040" cy="543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360000" y="3977640"/>
            <a:ext cx="4687200" cy="200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Gemaakt door: Marianne van de Berg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360000" y="457200"/>
            <a:ext cx="4943520" cy="342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Toespraak </a:t>
            </a:r>
            <a:endParaRPr lang="nl-NL" sz="60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pic>
        <p:nvPicPr>
          <p:cNvPr id="110" name="Afbeelding 4" descr="Afbeelding met muur, persoon, binnen&#10;&#10;Automatisch gegenereerde beschrijving"/>
          <p:cNvPicPr/>
          <p:nvPr/>
        </p:nvPicPr>
        <p:blipFill>
          <a:blip r:embed="rId1"/>
          <a:srcRect l="9967" t="0" r="27339" b="0"/>
          <a:stretch/>
        </p:blipFill>
        <p:spPr>
          <a:xfrm>
            <a:off x="5303520" y="548640"/>
            <a:ext cx="6053040" cy="543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360000" y="4155120"/>
            <a:ext cx="4815000" cy="200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36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Martine Wassenaar</a:t>
            </a:r>
            <a:endParaRPr lang="nl-NL" sz="36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VVP- Zuid Holland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560" cy="342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Onthulling plaquete</a:t>
            </a:r>
            <a:endParaRPr lang="nl-NL" sz="60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pic>
        <p:nvPicPr>
          <p:cNvPr id="113" name="Afbeelding 4" descr="Afbeelding met persoon, binnen, mensen, groep&#10;&#10;Automatisch gegenereerde beschrijving"/>
          <p:cNvPicPr/>
          <p:nvPr/>
        </p:nvPicPr>
        <p:blipFill>
          <a:blip r:embed="rId1"/>
          <a:srcRect l="6581" t="0" r="9833" b="0"/>
          <a:stretch/>
        </p:blipFill>
        <p:spPr>
          <a:xfrm>
            <a:off x="5303520" y="548640"/>
            <a:ext cx="6053040" cy="543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9880" y="3977640"/>
            <a:ext cx="3931560" cy="200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VEU Wim de Jong met kleindochters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Afbeelding 4" descr="Afbeelding met persoon, tafel, binnen, muur&#10;&#10;Automatisch gegenereerde beschrijving"/>
          <p:cNvPicPr/>
          <p:nvPr/>
        </p:nvPicPr>
        <p:blipFill>
          <a:blip r:embed="rId1"/>
          <a:stretch/>
        </p:blipFill>
        <p:spPr>
          <a:xfrm>
            <a:off x="1523880" y="0"/>
            <a:ext cx="914364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Afbeelding 4" descr="Afbeelding met persoon, tafel, binnen, groep&#10;&#10;Automatisch gegenereerde beschrijving"/>
          <p:cNvPicPr/>
          <p:nvPr/>
        </p:nvPicPr>
        <p:blipFill>
          <a:blip r:embed="rId1"/>
          <a:stretch/>
        </p:blipFill>
        <p:spPr>
          <a:xfrm>
            <a:off x="1523880" y="0"/>
            <a:ext cx="9285480" cy="6964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Quintet De Frisse Wind</a:t>
            </a:r>
            <a:endParaRPr lang="nl-NL" sz="54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pic>
        <p:nvPicPr>
          <p:cNvPr id="118" name="Afbeelding 4" descr="Afbeelding met binnen, vloer, muur, levend&#10;&#10;Automatisch gegenereerde beschrijving"/>
          <p:cNvPicPr/>
          <p:nvPr/>
        </p:nvPicPr>
        <p:blipFill>
          <a:blip r:embed="rId1"/>
          <a:srcRect l="0" t="24168" r="0" b="3944"/>
          <a:stretch/>
        </p:blipFill>
        <p:spPr>
          <a:xfrm>
            <a:off x="838080" y="1929240"/>
            <a:ext cx="10515240" cy="4251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760" y="450000"/>
            <a:ext cx="5377320" cy="585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Het lied: </a:t>
            </a:r>
            <a:br>
              <a:rPr sz="5400"/>
            </a:br>
            <a:r>
              <a:rPr lang="en-US" sz="54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When I am 64 nodigde uit tot dansen</a:t>
            </a:r>
            <a:endParaRPr lang="nl-NL" sz="54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pic>
        <p:nvPicPr>
          <p:cNvPr id="120" name="Afbeelding 4" descr="Afbeelding met binnen, vloer, muur, kamer&#10;&#10;Automatisch gegenereerde beschrijving"/>
          <p:cNvPicPr/>
          <p:nvPr/>
        </p:nvPicPr>
        <p:blipFill>
          <a:blip r:embed="rId1"/>
          <a:srcRect l="0" t="33148" r="0" b="0"/>
          <a:stretch/>
        </p:blipFill>
        <p:spPr>
          <a:xfrm>
            <a:off x="5303520" y="548640"/>
            <a:ext cx="6053040" cy="543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PlaceHolder 2"/>
          <p:cNvSpPr>
            <a:spLocks noGrp="1"/>
          </p:cNvSpPr>
          <p:nvPr>
            <p:ph/>
          </p:nvPr>
        </p:nvSpPr>
        <p:spPr>
          <a:xfrm>
            <a:off x="839880" y="3977640"/>
            <a:ext cx="3931560" cy="200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360000" y="457200"/>
            <a:ext cx="5715000" cy="342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en-US" sz="48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Gebakjes</a:t>
            </a:r>
            <a:br>
              <a:rPr sz="4800"/>
            </a:br>
            <a:r>
              <a:rPr lang="en-US" sz="48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Reunie Jeugdwerk</a:t>
            </a:r>
            <a:endParaRPr lang="nl-NL" sz="48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  <p:pic>
        <p:nvPicPr>
          <p:cNvPr id="80" name="Afbeelding 2" descr="Afbeelding met binnen, voedsel, verschillende&#10;&#10;Automatisch gegenereerde beschrijving"/>
          <p:cNvPicPr/>
          <p:nvPr/>
        </p:nvPicPr>
        <p:blipFill>
          <a:blip r:embed="rId1"/>
          <a:stretch/>
        </p:blipFill>
        <p:spPr>
          <a:xfrm>
            <a:off x="6293520" y="548640"/>
            <a:ext cx="4073400" cy="543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450000" y="3885840"/>
            <a:ext cx="3931560" cy="200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The Hand Bold"/>
              </a:rPr>
              <a:t>11 maart</a:t>
            </a:r>
            <a:endParaRPr lang="nl-NL" sz="32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5622120" y="4312440"/>
            <a:ext cx="5649120" cy="168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l" defTabSz="914400">
              <a:lnSpc>
                <a:spcPct val="11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nl-NL" sz="3600" b="0" u="none" strike="noStrike">
                <a:solidFill>
                  <a:srgbClr val="FBF9F6"/>
                </a:solidFill>
                <a:effectLst/>
                <a:uFillTx/>
                <a:latin typeface="The Hand Bold"/>
              </a:rPr>
              <a:t>11-12 maart 2023</a:t>
            </a:r>
            <a:endParaRPr lang="nl-NL" sz="3600" b="0" u="none" strike="noStrike">
              <a:solidFill>
                <a:schemeClr val="dk1"/>
              </a:solidFill>
              <a:effectLst/>
              <a:uFillTx/>
              <a:latin typeface="The Hand Bold"/>
            </a:endParaRPr>
          </a:p>
        </p:txBody>
      </p:sp>
      <p:pic>
        <p:nvPicPr>
          <p:cNvPr id="83" name="Afbeelding 4"/>
          <p:cNvPicPr/>
          <p:nvPr/>
        </p:nvPicPr>
        <p:blipFill>
          <a:blip r:embed="rId1"/>
          <a:stretch/>
        </p:blipFill>
        <p:spPr>
          <a:xfrm>
            <a:off x="765000" y="2225880"/>
            <a:ext cx="3368520" cy="2405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PlaceHolder 2"/>
          <p:cNvSpPr>
            <a:spLocks noGrp="1"/>
          </p:cNvSpPr>
          <p:nvPr>
            <p:ph type="title"/>
          </p:nvPr>
        </p:nvSpPr>
        <p:spPr>
          <a:xfrm>
            <a:off x="4950000" y="450000"/>
            <a:ext cx="6750000" cy="573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100000"/>
              </a:lnSpc>
              <a:buNone/>
            </a:pPr>
            <a:r>
              <a:rPr lang="nl-NL" sz="48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Bezoekers</a:t>
            </a:r>
            <a:br>
              <a:rPr sz="4800"/>
            </a:br>
            <a:r>
              <a:rPr lang="nl-NL" sz="4800" b="0" u="none" strike="noStrike">
                <a:solidFill>
                  <a:schemeClr val="dk1"/>
                </a:solidFill>
                <a:effectLst/>
                <a:uFillTx/>
                <a:latin typeface="The Serif Hand Black"/>
              </a:rPr>
              <a:t>Reunie Jeugdwerk</a:t>
            </a:r>
            <a:endParaRPr lang="nl-NL" sz="4800" b="0" u="none" strike="noStrike">
              <a:solidFill>
                <a:schemeClr val="dk1"/>
              </a:solidFill>
              <a:effectLst/>
              <a:uFillTx/>
              <a:latin typeface="The Serif Hand Blac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Afbeelding 2" descr="Afbeelding met persoon, muur, binnen, mensen&#10;&#10;Automatisch gegenereerde beschrijving"/>
          <p:cNvPicPr/>
          <p:nvPr/>
        </p:nvPicPr>
        <p:blipFill>
          <a:blip r:embed="rId1"/>
          <a:srcRect l="0" t="0" r="16413" b="0"/>
          <a:stretch/>
        </p:blipFill>
        <p:spPr>
          <a:xfrm>
            <a:off x="2307960" y="0"/>
            <a:ext cx="7576200" cy="68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Afbeelding 2" descr="Afbeelding met tekst, persoon, binnen&#10;&#10;Automatisch gegenereerde beschrijving"/>
          <p:cNvPicPr/>
          <p:nvPr/>
        </p:nvPicPr>
        <p:blipFill>
          <a:blip r:embed="rId1"/>
          <a:stretch/>
        </p:blipFill>
        <p:spPr>
          <a:xfrm>
            <a:off x="1523880" y="0"/>
            <a:ext cx="914364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Afbeelding 2" descr="Afbeelding met tafel, binnen, persoon, zitten&#10;&#10;Automatisch gegenereerde beschrijving"/>
          <p:cNvPicPr/>
          <p:nvPr/>
        </p:nvPicPr>
        <p:blipFill>
          <a:blip r:embed="rId1"/>
          <a:stretch/>
        </p:blipFill>
        <p:spPr>
          <a:xfrm>
            <a:off x="1523880" y="0"/>
            <a:ext cx="914364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Afbeelding 2" descr="Afbeelding met persoon, binnen, muur, plafond&#10;&#10;Automatisch gegenereerde beschrijving"/>
          <p:cNvPicPr/>
          <p:nvPr/>
        </p:nvPicPr>
        <p:blipFill>
          <a:blip r:embed="rId1"/>
          <a:stretch/>
        </p:blipFill>
        <p:spPr>
          <a:xfrm>
            <a:off x="1523880" y="0"/>
            <a:ext cx="914364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Afbeelding 2" descr="Afbeelding met tafel, binnen, persoon, muur&#10;&#10;Automatisch gegenereerde beschrijving"/>
          <p:cNvPicPr/>
          <p:nvPr/>
        </p:nvPicPr>
        <p:blipFill>
          <a:blip r:embed="rId1"/>
          <a:srcRect l="0" t="0" r="0" b="35526"/>
          <a:stretch/>
        </p:blipFill>
        <p:spPr>
          <a:xfrm>
            <a:off x="-28080" y="468000"/>
            <a:ext cx="12247920" cy="5922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ketchyVTI">
  <a:themeElements>
    <a:clrScheme name="SketchyVTI">
      <a:dk1>
        <a:srgbClr val="000000"/>
      </a:dk1>
      <a:lt1>
        <a:srgbClr val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 pitchFamily="0" charset="1"/>
        <a:ea typeface=""/>
        <a:cs typeface=""/>
      </a:majorFont>
      <a:minorFont>
        <a:latin typeface="The Hand Bold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SketchyVTI</Template>
  <TotalTime>50</TotalTime>
  <Application>LibreOffice/26.2.5.2$Linux_X86_64 LibreOffice_project/cd7284b4cbbfeb507e630c1aac019f4157393acb</Application>
  <AppVersion>15.0000</AppVersion>
  <Words>92</Words>
  <Paragraphs>22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2023-03-13T11:37:19Z</dcterms:created>
  <dc:creator>Martine Wassenaar</dc:creator>
  <dc:description/>
  <dc:language>nl-NL</dc:language>
  <cp:lastModifiedBy/>
  <dcterms:modified xsi:type="dcterms:W3CDTF">2026-08-04T11:04:43Z</dcterms:modified>
  <cp:revision>10</cp:revision>
  <dc:subject/>
  <dc:title>Foto’s vering 120 jarig bestaan Uniekerk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Breedbeeld</vt:lpwstr>
  </property>
  <property fmtid="{D5CDD505-2E9C-101B-9397-08002B2CF9AE}" pid="3" name="Slides">
    <vt:i4>27</vt:i4>
  </property>
</Properties>
</file>