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sldIdLst>
    <p:sldId id="256" r:id="rId2"/>
    <p:sldId id="257" r:id="rId3"/>
    <p:sldId id="258" r:id="rId4"/>
    <p:sldId id="28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75"/>
    <p:restoredTop sz="96327"/>
  </p:normalViewPr>
  <p:slideViewPr>
    <p:cSldViewPr snapToGrid="0" snapToObjects="1">
      <p:cViewPr varScale="1">
        <p:scale>
          <a:sx n="102" d="100"/>
          <a:sy n="102" d="100"/>
        </p:scale>
        <p:origin x="192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3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3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6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0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4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2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3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91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2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0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1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87C950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48EBA6-B628-A248-A950-9E09C97D0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2061" y="762538"/>
            <a:ext cx="5649349" cy="3199862"/>
          </a:xfrm>
        </p:spPr>
        <p:txBody>
          <a:bodyPr anchor="b">
            <a:normAutofit fontScale="90000"/>
          </a:bodyPr>
          <a:lstStyle/>
          <a:p>
            <a:r>
              <a:rPr lang="nl-NL" sz="8000" dirty="0">
                <a:solidFill>
                  <a:srgbClr val="FBF9F6"/>
                </a:solidFill>
              </a:rPr>
              <a:t>Foto’s vering 120 jarig bestaan Uniekerk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9E90E5-D934-6A46-98EF-E8239D3CE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FBF9F6"/>
                </a:solidFill>
              </a:rPr>
              <a:t>11-12 maart 2023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7F031E1-472A-5D49-A566-F2B6E3E05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88" y="2225797"/>
            <a:ext cx="3368969" cy="2406406"/>
          </a:xfrm>
          <a:prstGeom prst="rect">
            <a:avLst/>
          </a:prstGeom>
        </p:spPr>
      </p:pic>
      <p:sp>
        <p:nvSpPr>
          <p:cNvPr id="35" name="Rectangle 6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27432"/>
          </a:xfrm>
          <a:custGeom>
            <a:avLst/>
            <a:gdLst>
              <a:gd name="connsiteX0" fmla="*/ 0 w 5303520"/>
              <a:gd name="connsiteY0" fmla="*/ 0 h 27432"/>
              <a:gd name="connsiteX1" fmla="*/ 556870 w 5303520"/>
              <a:gd name="connsiteY1" fmla="*/ 0 h 27432"/>
              <a:gd name="connsiteX2" fmla="*/ 1272845 w 5303520"/>
              <a:gd name="connsiteY2" fmla="*/ 0 h 27432"/>
              <a:gd name="connsiteX3" fmla="*/ 1882750 w 5303520"/>
              <a:gd name="connsiteY3" fmla="*/ 0 h 27432"/>
              <a:gd name="connsiteX4" fmla="*/ 2439619 w 5303520"/>
              <a:gd name="connsiteY4" fmla="*/ 0 h 27432"/>
              <a:gd name="connsiteX5" fmla="*/ 3155594 w 5303520"/>
              <a:gd name="connsiteY5" fmla="*/ 0 h 27432"/>
              <a:gd name="connsiteX6" fmla="*/ 3818534 w 5303520"/>
              <a:gd name="connsiteY6" fmla="*/ 0 h 27432"/>
              <a:gd name="connsiteX7" fmla="*/ 4481474 w 5303520"/>
              <a:gd name="connsiteY7" fmla="*/ 0 h 27432"/>
              <a:gd name="connsiteX8" fmla="*/ 5303520 w 5303520"/>
              <a:gd name="connsiteY8" fmla="*/ 0 h 27432"/>
              <a:gd name="connsiteX9" fmla="*/ 5303520 w 5303520"/>
              <a:gd name="connsiteY9" fmla="*/ 27432 h 27432"/>
              <a:gd name="connsiteX10" fmla="*/ 4746650 w 5303520"/>
              <a:gd name="connsiteY10" fmla="*/ 27432 h 27432"/>
              <a:gd name="connsiteX11" fmla="*/ 4242816 w 5303520"/>
              <a:gd name="connsiteY11" fmla="*/ 27432 h 27432"/>
              <a:gd name="connsiteX12" fmla="*/ 3526841 w 5303520"/>
              <a:gd name="connsiteY12" fmla="*/ 27432 h 27432"/>
              <a:gd name="connsiteX13" fmla="*/ 2969971 w 5303520"/>
              <a:gd name="connsiteY13" fmla="*/ 27432 h 27432"/>
              <a:gd name="connsiteX14" fmla="*/ 2253996 w 5303520"/>
              <a:gd name="connsiteY14" fmla="*/ 27432 h 27432"/>
              <a:gd name="connsiteX15" fmla="*/ 1484986 w 5303520"/>
              <a:gd name="connsiteY15" fmla="*/ 27432 h 27432"/>
              <a:gd name="connsiteX16" fmla="*/ 875081 w 5303520"/>
              <a:gd name="connsiteY16" fmla="*/ 27432 h 27432"/>
              <a:gd name="connsiteX17" fmla="*/ 0 w 5303520"/>
              <a:gd name="connsiteY17" fmla="*/ 27432 h 27432"/>
              <a:gd name="connsiteX18" fmla="*/ 0 w 530352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27432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3593" y="13343"/>
                  <a:pt x="5303797" y="14402"/>
                  <a:pt x="5303520" y="27432"/>
                </a:cubicBezTo>
                <a:cubicBezTo>
                  <a:pt x="5132450" y="9645"/>
                  <a:pt x="4953391" y="27858"/>
                  <a:pt x="4746650" y="27432"/>
                </a:cubicBezTo>
                <a:cubicBezTo>
                  <a:pt x="4539909" y="27007"/>
                  <a:pt x="4361261" y="16312"/>
                  <a:pt x="4242816" y="27432"/>
                </a:cubicBezTo>
                <a:cubicBezTo>
                  <a:pt x="4124371" y="38552"/>
                  <a:pt x="3754907" y="30170"/>
                  <a:pt x="3526841" y="27432"/>
                </a:cubicBezTo>
                <a:cubicBezTo>
                  <a:pt x="3298775" y="24694"/>
                  <a:pt x="3164473" y="13057"/>
                  <a:pt x="2969971" y="27432"/>
                </a:cubicBezTo>
                <a:cubicBezTo>
                  <a:pt x="2775469" y="41808"/>
                  <a:pt x="2608536" y="11194"/>
                  <a:pt x="2253996" y="27432"/>
                </a:cubicBezTo>
                <a:cubicBezTo>
                  <a:pt x="1899456" y="43670"/>
                  <a:pt x="1752044" y="37933"/>
                  <a:pt x="1484986" y="27432"/>
                </a:cubicBezTo>
                <a:cubicBezTo>
                  <a:pt x="1217928" y="16932"/>
                  <a:pt x="1060609" y="4360"/>
                  <a:pt x="875081" y="27432"/>
                </a:cubicBezTo>
                <a:cubicBezTo>
                  <a:pt x="689553" y="50504"/>
                  <a:pt x="188846" y="34372"/>
                  <a:pt x="0" y="27432"/>
                </a:cubicBezTo>
                <a:cubicBezTo>
                  <a:pt x="-1027" y="16774"/>
                  <a:pt x="589" y="8401"/>
                  <a:pt x="0" y="0"/>
                </a:cubicBezTo>
                <a:close/>
              </a:path>
              <a:path w="5303520" h="27432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3295" y="13080"/>
                  <a:pt x="5304172" y="14823"/>
                  <a:pt x="5303520" y="27432"/>
                </a:cubicBezTo>
                <a:cubicBezTo>
                  <a:pt x="5082751" y="27600"/>
                  <a:pt x="4993374" y="33244"/>
                  <a:pt x="4746650" y="27432"/>
                </a:cubicBezTo>
                <a:cubicBezTo>
                  <a:pt x="4499926" y="21621"/>
                  <a:pt x="4368648" y="1957"/>
                  <a:pt x="4083710" y="27432"/>
                </a:cubicBezTo>
                <a:cubicBezTo>
                  <a:pt x="3798772" y="52907"/>
                  <a:pt x="3729434" y="14645"/>
                  <a:pt x="3473806" y="27432"/>
                </a:cubicBezTo>
                <a:cubicBezTo>
                  <a:pt x="3218178" y="40219"/>
                  <a:pt x="3056855" y="39147"/>
                  <a:pt x="2704795" y="27432"/>
                </a:cubicBezTo>
                <a:cubicBezTo>
                  <a:pt x="2352735" y="15717"/>
                  <a:pt x="2319447" y="38401"/>
                  <a:pt x="1935785" y="27432"/>
                </a:cubicBezTo>
                <a:cubicBezTo>
                  <a:pt x="1552123" y="16464"/>
                  <a:pt x="1532619" y="8678"/>
                  <a:pt x="1378915" y="27432"/>
                </a:cubicBezTo>
                <a:cubicBezTo>
                  <a:pt x="1225211" y="46187"/>
                  <a:pt x="1038692" y="43452"/>
                  <a:pt x="715975" y="27432"/>
                </a:cubicBezTo>
                <a:cubicBezTo>
                  <a:pt x="393258" y="11412"/>
                  <a:pt x="303768" y="36088"/>
                  <a:pt x="0" y="27432"/>
                </a:cubicBezTo>
                <a:cubicBezTo>
                  <a:pt x="151" y="17585"/>
                  <a:pt x="-198" y="13251"/>
                  <a:pt x="0" y="0"/>
                </a:cubicBezTo>
                <a:close/>
              </a:path>
            </a:pathLst>
          </a:custGeom>
          <a:solidFill>
            <a:srgbClr val="FBF9F6"/>
          </a:solidFill>
          <a:ln w="41275" cap="rnd">
            <a:solidFill>
              <a:srgbClr val="FBF9F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64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muur, vloer&#10;&#10;Automatisch gegenereerde beschrijving">
            <a:extLst>
              <a:ext uri="{FF2B5EF4-FFF2-40B4-BE49-F238E27FC236}">
                <a16:creationId xmlns:a16="http://schemas.microsoft.com/office/drawing/2014/main" id="{3FBF56E2-F815-9DA5-5404-CF9F13F8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muur, kamer, levend&#10;&#10;Automatisch gegenereerde beschrijving">
            <a:extLst>
              <a:ext uri="{FF2B5EF4-FFF2-40B4-BE49-F238E27FC236}">
                <a16:creationId xmlns:a16="http://schemas.microsoft.com/office/drawing/2014/main" id="{81D33120-196E-7E4F-1DD6-789E6BA7C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7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loer, binnen, persoon, mensen&#10;&#10;Automatisch gegenereerde beschrijving">
            <a:extLst>
              <a:ext uri="{FF2B5EF4-FFF2-40B4-BE49-F238E27FC236}">
                <a16:creationId xmlns:a16="http://schemas.microsoft.com/office/drawing/2014/main" id="{FA1FCA4C-E43E-89A1-B49A-D269218E3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89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&#10;&#10;Automatisch gegenereerde beschrijving">
            <a:extLst>
              <a:ext uri="{FF2B5EF4-FFF2-40B4-BE49-F238E27FC236}">
                <a16:creationId xmlns:a16="http://schemas.microsoft.com/office/drawing/2014/main" id="{B057B12B-668D-2848-13C4-E3726298A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2" t="13882" r="31324" b="16530"/>
          <a:stretch/>
        </p:blipFill>
        <p:spPr>
          <a:xfrm>
            <a:off x="2935726" y="0"/>
            <a:ext cx="583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tafel, persoon, muur&#10;&#10;Automatisch gegenereerde beschrijving">
            <a:extLst>
              <a:ext uri="{FF2B5EF4-FFF2-40B4-BE49-F238E27FC236}">
                <a16:creationId xmlns:a16="http://schemas.microsoft.com/office/drawing/2014/main" id="{8B3B2710-3E6E-8BB5-D2B8-5688522B6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67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84B7197-AF68-EEE8-D03F-FA3723F4E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/>
          <a:lstStyle/>
          <a:p>
            <a:r>
              <a:rPr lang="en-US" dirty="0" err="1"/>
              <a:t>Kerkdienst</a:t>
            </a:r>
            <a:r>
              <a:rPr lang="en-US" dirty="0"/>
              <a:t> 12 </a:t>
            </a:r>
            <a:r>
              <a:rPr lang="en-US" dirty="0" err="1"/>
              <a:t>maart</a:t>
            </a:r>
            <a:r>
              <a:rPr lang="en-US" dirty="0"/>
              <a:t> 2023</a:t>
            </a:r>
          </a:p>
        </p:txBody>
      </p:sp>
      <p:pic>
        <p:nvPicPr>
          <p:cNvPr id="3" name="Afbeelding 2" descr="Afbeelding met muur, binnen, tafel, eettafel&#10;&#10;Automatisch gegenereerde beschrijving">
            <a:extLst>
              <a:ext uri="{FF2B5EF4-FFF2-40B4-BE49-F238E27FC236}">
                <a16:creationId xmlns:a16="http://schemas.microsoft.com/office/drawing/2014/main" id="{0F401122-12A8-142A-AD42-5E0F25AA1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9" r="21051" b="-1"/>
          <a:stretch/>
        </p:blipFill>
        <p:spPr>
          <a:xfrm>
            <a:off x="5303520" y="548640"/>
            <a:ext cx="6053328" cy="5431536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F69B363-1657-7868-CD1A-65F88382E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/>
          <a:lstStyle/>
          <a:p>
            <a:r>
              <a:rPr lang="en-US" dirty="0"/>
              <a:t>Ds. Martine Wassenaar</a:t>
            </a:r>
          </a:p>
        </p:txBody>
      </p:sp>
    </p:spTree>
    <p:extLst>
      <p:ext uri="{BB962C8B-B14F-4D97-AF65-F5344CB8AC3E}">
        <p14:creationId xmlns:p14="http://schemas.microsoft.com/office/powerpoint/2010/main" val="908870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6A1A020-DCB4-0B6E-B608-D47F5196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/>
          <a:lstStyle/>
          <a:p>
            <a:r>
              <a:rPr lang="en-US" dirty="0"/>
              <a:t>Canto Libre, </a:t>
            </a:r>
            <a:r>
              <a:rPr lang="en-US" dirty="0" err="1"/>
              <a:t>o.l.v.</a:t>
            </a:r>
            <a:r>
              <a:rPr lang="en-US" dirty="0"/>
              <a:t> Hans van Waveren</a:t>
            </a:r>
          </a:p>
        </p:txBody>
      </p:sp>
      <p:pic>
        <p:nvPicPr>
          <p:cNvPr id="3" name="Afbeelding 2" descr="Afbeelding met binnen, vloer, muur, kamer&#10;&#10;Automatisch gegenereerde beschrijving">
            <a:extLst>
              <a:ext uri="{FF2B5EF4-FFF2-40B4-BE49-F238E27FC236}">
                <a16:creationId xmlns:a16="http://schemas.microsoft.com/office/drawing/2014/main" id="{82EFC7AF-2E1C-4A2B-D6D0-835484B25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9" r="22201" b="-1"/>
          <a:stretch/>
        </p:blipFill>
        <p:spPr>
          <a:xfrm>
            <a:off x="5303520" y="548640"/>
            <a:ext cx="6053328" cy="5431536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1E213A-C23E-16EE-573C-FB34E9360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87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A639A5-7C52-1F6D-3029-04D893A1D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Organist </a:t>
            </a:r>
            <a:r>
              <a:rPr lang="en-US" dirty="0" err="1"/>
              <a:t>Huib</a:t>
            </a:r>
            <a:r>
              <a:rPr lang="en-US" dirty="0"/>
              <a:t> den Boer</a:t>
            </a:r>
          </a:p>
        </p:txBody>
      </p:sp>
      <p:pic>
        <p:nvPicPr>
          <p:cNvPr id="3" name="Afbeelding 2" descr="Afbeelding met muziek, binnen, orgel&#10;&#10;Automatisch gegenereerde beschrijving">
            <a:extLst>
              <a:ext uri="{FF2B5EF4-FFF2-40B4-BE49-F238E27FC236}">
                <a16:creationId xmlns:a16="http://schemas.microsoft.com/office/drawing/2014/main" id="{11ED445C-5D6D-39F0-F08A-A3560ADFC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9" b="9967"/>
          <a:stretch/>
        </p:blipFill>
        <p:spPr>
          <a:xfrm>
            <a:off x="838200" y="1929384"/>
            <a:ext cx="10515600" cy="4251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8126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7A8C1B8-829D-3DFB-24D6-C3B87F18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/>
          <a:lstStyle/>
          <a:p>
            <a:r>
              <a:rPr lang="en-US" dirty="0" err="1"/>
              <a:t>Toespraak</a:t>
            </a:r>
            <a:r>
              <a:rPr lang="en-US" dirty="0"/>
              <a:t> Willem Jan </a:t>
            </a:r>
            <a:r>
              <a:rPr lang="en-US" dirty="0" err="1"/>
              <a:t>boerema</a:t>
            </a:r>
            <a:endParaRPr lang="en-US" dirty="0"/>
          </a:p>
        </p:txBody>
      </p:sp>
      <p:pic>
        <p:nvPicPr>
          <p:cNvPr id="5" name="Afbeelding 4" descr="Afbeelding met muur, persoon, tafel&#10;&#10;Automatisch gegenereerde beschrijving">
            <a:extLst>
              <a:ext uri="{FF2B5EF4-FFF2-40B4-BE49-F238E27FC236}">
                <a16:creationId xmlns:a16="http://schemas.microsoft.com/office/drawing/2014/main" id="{0C9468B1-1DFB-D472-0BE2-5A0955BD1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1" r="29529" b="-1"/>
          <a:stretch/>
        </p:blipFill>
        <p:spPr>
          <a:xfrm>
            <a:off x="5303520" y="548640"/>
            <a:ext cx="6053328" cy="5431536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BEE0608-A341-FAD3-5D1F-F2994C10E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/>
          <a:lstStyle/>
          <a:p>
            <a:r>
              <a:rPr lang="en-US" dirty="0"/>
              <a:t>VVP </a:t>
            </a:r>
            <a:r>
              <a:rPr lang="en-US" dirty="0" err="1"/>
              <a:t>Naaldwijk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4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E1D6F92-C211-7F06-6E49-71C3E8E4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/>
          <a:lstStyle/>
          <a:p>
            <a:r>
              <a:rPr lang="en-US" dirty="0" err="1"/>
              <a:t>Toespraak</a:t>
            </a:r>
            <a:r>
              <a:rPr lang="en-US" dirty="0"/>
              <a:t> Arie Middelburg</a:t>
            </a:r>
          </a:p>
        </p:txBody>
      </p:sp>
      <p:pic>
        <p:nvPicPr>
          <p:cNvPr id="5" name="Afbeelding 4" descr="Afbeelding met persoon, muur, person, pooltafel&#10;&#10;Automatisch gegenereerde beschrijving">
            <a:extLst>
              <a:ext uri="{FF2B5EF4-FFF2-40B4-BE49-F238E27FC236}">
                <a16:creationId xmlns:a16="http://schemas.microsoft.com/office/drawing/2014/main" id="{B34CE103-F475-8C5D-9A38-139C25188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5" r="24155" b="-1"/>
          <a:stretch/>
        </p:blipFill>
        <p:spPr>
          <a:xfrm>
            <a:off x="5303520" y="548640"/>
            <a:ext cx="6053328" cy="5431536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BC30A09-5023-0690-7435-4BDACD6EA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/>
          <a:lstStyle/>
          <a:p>
            <a:r>
              <a:rPr lang="en-US" dirty="0"/>
              <a:t>VVP </a:t>
            </a:r>
            <a:r>
              <a:rPr lang="en-US" dirty="0" err="1"/>
              <a:t>Maasdijk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Honselersdijk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7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CE3208-CE19-3FD9-9AC4-E3A77D509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/>
          <a:lstStyle/>
          <a:p>
            <a:r>
              <a:rPr lang="en-US" dirty="0" err="1"/>
              <a:t>Bloemstuk</a:t>
            </a:r>
            <a:endParaRPr lang="en-US" dirty="0"/>
          </a:p>
        </p:txBody>
      </p:sp>
      <p:pic>
        <p:nvPicPr>
          <p:cNvPr id="5" name="Afbeelding 4" descr="Afbeelding met bloem, plant&#10;&#10;Automatisch gegenereerde beschrijving">
            <a:extLst>
              <a:ext uri="{FF2B5EF4-FFF2-40B4-BE49-F238E27FC236}">
                <a16:creationId xmlns:a16="http://schemas.microsoft.com/office/drawing/2014/main" id="{82F48B53-122A-C2EE-45CD-7C2CAD07E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3" r="1" b="18582"/>
          <a:stretch/>
        </p:blipFill>
        <p:spPr>
          <a:xfrm>
            <a:off x="5303520" y="548640"/>
            <a:ext cx="6053328" cy="5431536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F0123B6-8FEC-4933-4424-0C2D0E1DF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/>
          <a:lstStyle/>
          <a:p>
            <a:r>
              <a:rPr lang="en-US" dirty="0" err="1"/>
              <a:t>Gemaakt</a:t>
            </a:r>
            <a:r>
              <a:rPr lang="en-US" dirty="0"/>
              <a:t> door Marianne van de Berg</a:t>
            </a:r>
          </a:p>
        </p:txBody>
      </p:sp>
    </p:spTree>
    <p:extLst>
      <p:ext uri="{BB962C8B-B14F-4D97-AF65-F5344CB8AC3E}">
        <p14:creationId xmlns:p14="http://schemas.microsoft.com/office/powerpoint/2010/main" val="1941756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1288B54-20C7-7C41-2261-A0F4A083E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/>
          <a:lstStyle/>
          <a:p>
            <a:r>
              <a:rPr lang="en-US" dirty="0" err="1"/>
              <a:t>Toespraak</a:t>
            </a:r>
            <a:r>
              <a:rPr lang="en-US" dirty="0"/>
              <a:t> Martine Wassenaar</a:t>
            </a:r>
          </a:p>
        </p:txBody>
      </p:sp>
      <p:pic>
        <p:nvPicPr>
          <p:cNvPr id="5" name="Afbeelding 4" descr="Afbeelding met muur, persoon, binnen&#10;&#10;Automatisch gegenereerde beschrijving">
            <a:extLst>
              <a:ext uri="{FF2B5EF4-FFF2-40B4-BE49-F238E27FC236}">
                <a16:creationId xmlns:a16="http://schemas.microsoft.com/office/drawing/2014/main" id="{1A5BF400-2218-8E1F-B09A-875A356A4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68" r="27342" b="-1"/>
          <a:stretch/>
        </p:blipFill>
        <p:spPr>
          <a:xfrm>
            <a:off x="5303520" y="548640"/>
            <a:ext cx="6053328" cy="5431536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617E9DA-357C-EA21-9327-68B52FB4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/>
          <a:lstStyle/>
          <a:p>
            <a:r>
              <a:rPr lang="en-US" dirty="0"/>
              <a:t>VVP- Zuid Holland</a:t>
            </a:r>
          </a:p>
        </p:txBody>
      </p:sp>
    </p:spTree>
    <p:extLst>
      <p:ext uri="{BB962C8B-B14F-4D97-AF65-F5344CB8AC3E}">
        <p14:creationId xmlns:p14="http://schemas.microsoft.com/office/powerpoint/2010/main" val="2554190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C65AF90-B960-0C1F-9AE3-23B6D93D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/>
          <a:lstStyle/>
          <a:p>
            <a:r>
              <a:rPr lang="en-US" dirty="0" err="1"/>
              <a:t>Onthulling</a:t>
            </a:r>
            <a:r>
              <a:rPr lang="en-US" dirty="0"/>
              <a:t> </a:t>
            </a:r>
            <a:r>
              <a:rPr lang="en-US" dirty="0" err="1"/>
              <a:t>plaquete</a:t>
            </a:r>
            <a:endParaRPr lang="en-US" dirty="0"/>
          </a:p>
        </p:txBody>
      </p:sp>
      <p:pic>
        <p:nvPicPr>
          <p:cNvPr id="5" name="Afbeelding 4" descr="Afbeelding met persoon, binnen, mensen, groep&#10;&#10;Automatisch gegenereerde beschrijving">
            <a:extLst>
              <a:ext uri="{FF2B5EF4-FFF2-40B4-BE49-F238E27FC236}">
                <a16:creationId xmlns:a16="http://schemas.microsoft.com/office/drawing/2014/main" id="{FC9BE8F2-AAE0-B57B-D3F1-333065B7A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0" r="9833" b="-1"/>
          <a:stretch/>
        </p:blipFill>
        <p:spPr>
          <a:xfrm>
            <a:off x="5303520" y="548640"/>
            <a:ext cx="6053328" cy="5431536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F83E52-CFB8-8B18-C190-2D7375D1A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/>
          <a:lstStyle/>
          <a:p>
            <a:r>
              <a:rPr lang="en-US" dirty="0"/>
              <a:t>VEU Wim de Jong met </a:t>
            </a:r>
            <a:r>
              <a:rPr lang="en-US" dirty="0" err="1"/>
              <a:t>kleindochters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86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tafel, binnen, muur&#10;&#10;Automatisch gegenereerde beschrijving">
            <a:extLst>
              <a:ext uri="{FF2B5EF4-FFF2-40B4-BE49-F238E27FC236}">
                <a16:creationId xmlns:a16="http://schemas.microsoft.com/office/drawing/2014/main" id="{C072BF62-601D-3ADF-7AB1-10097D463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7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tafel, binnen, groep&#10;&#10;Automatisch gegenereerde beschrijving">
            <a:extLst>
              <a:ext uri="{FF2B5EF4-FFF2-40B4-BE49-F238E27FC236}">
                <a16:creationId xmlns:a16="http://schemas.microsoft.com/office/drawing/2014/main" id="{31DF756B-9131-4957-B6E2-BCD0C1B1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1"/>
            <a:ext cx="9285961" cy="69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39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ECE56F7-5030-2F70-CCC4-2BA07901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Quintet De </a:t>
            </a:r>
            <a:r>
              <a:rPr lang="en-US" dirty="0" err="1"/>
              <a:t>Frisse</a:t>
            </a:r>
            <a:r>
              <a:rPr lang="en-US" dirty="0"/>
              <a:t> Wind</a:t>
            </a:r>
          </a:p>
        </p:txBody>
      </p:sp>
      <p:pic>
        <p:nvPicPr>
          <p:cNvPr id="5" name="Afbeelding 4" descr="Afbeelding met binnen, vloer, muur, levend&#10;&#10;Automatisch gegenereerde beschrijving">
            <a:extLst>
              <a:ext uri="{FF2B5EF4-FFF2-40B4-BE49-F238E27FC236}">
                <a16:creationId xmlns:a16="http://schemas.microsoft.com/office/drawing/2014/main" id="{E39D1B92-85D1-3277-26EC-21BF4F4B2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72" b="3944"/>
          <a:stretch/>
        </p:blipFill>
        <p:spPr>
          <a:xfrm>
            <a:off x="838200" y="1929384"/>
            <a:ext cx="10515600" cy="4251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3428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336B101-A38C-F0CF-75DC-46A4350C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/>
          <a:lstStyle/>
          <a:p>
            <a:r>
              <a:rPr lang="en-US" dirty="0"/>
              <a:t>Het lied When I am 64 </a:t>
            </a:r>
            <a:r>
              <a:rPr lang="en-US" dirty="0" err="1"/>
              <a:t>nodigde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tot </a:t>
            </a:r>
            <a:r>
              <a:rPr lang="en-US" dirty="0" err="1"/>
              <a:t>dansen</a:t>
            </a:r>
            <a:endParaRPr lang="en-US" dirty="0"/>
          </a:p>
        </p:txBody>
      </p:sp>
      <p:pic>
        <p:nvPicPr>
          <p:cNvPr id="5" name="Afbeelding 4" descr="Afbeelding met binnen, vloer, muur, kamer&#10;&#10;Automatisch gegenereerde beschrijving">
            <a:extLst>
              <a:ext uri="{FF2B5EF4-FFF2-40B4-BE49-F238E27FC236}">
                <a16:creationId xmlns:a16="http://schemas.microsoft.com/office/drawing/2014/main" id="{A9807022-CD52-9FE9-B544-3B9643155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53" r="-1" b="-1"/>
          <a:stretch/>
        </p:blipFill>
        <p:spPr>
          <a:xfrm>
            <a:off x="5303520" y="548640"/>
            <a:ext cx="6053328" cy="5431536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6E97942-CF7C-A804-8897-2DF216D10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03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407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376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E24FD62-0B3F-8E15-E10E-D0A077AA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/>
          <a:lstStyle/>
          <a:p>
            <a:r>
              <a:rPr lang="en-US" dirty="0" err="1"/>
              <a:t>Gebakjes</a:t>
            </a:r>
            <a:r>
              <a:rPr lang="en-US" dirty="0"/>
              <a:t> </a:t>
            </a:r>
            <a:r>
              <a:rPr lang="en-US" dirty="0" err="1"/>
              <a:t>Reunie</a:t>
            </a:r>
            <a:r>
              <a:rPr lang="en-US" dirty="0"/>
              <a:t> </a:t>
            </a:r>
            <a:r>
              <a:rPr lang="en-US" dirty="0" err="1"/>
              <a:t>Jeugdwerk</a:t>
            </a:r>
            <a:endParaRPr lang="en-US" dirty="0"/>
          </a:p>
        </p:txBody>
      </p:sp>
      <p:pic>
        <p:nvPicPr>
          <p:cNvPr id="3" name="Afbeelding 2" descr="Afbeelding met binnen, voedsel, verschillende&#10;&#10;Automatisch gegenereerde beschrijving">
            <a:extLst>
              <a:ext uri="{FF2B5EF4-FFF2-40B4-BE49-F238E27FC236}">
                <a16:creationId xmlns:a16="http://schemas.microsoft.com/office/drawing/2014/main" id="{C059FAB7-C89D-FF7B-36A6-0C956282C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358" y="548640"/>
            <a:ext cx="4073652" cy="5431536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14E1A3-F839-3741-E36C-836573AF5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/>
          <a:lstStyle/>
          <a:p>
            <a:r>
              <a:rPr lang="en-US" dirty="0"/>
              <a:t>11 </a:t>
            </a:r>
            <a:r>
              <a:rPr lang="en-US" dirty="0" err="1"/>
              <a:t>maart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5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F9E90E5-D934-6A46-98EF-E8239D3CE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FBF9F6"/>
                </a:solidFill>
              </a:rPr>
              <a:t>11-12 maart 2023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7F031E1-472A-5D49-A566-F2B6E3E05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88" y="2225797"/>
            <a:ext cx="3368969" cy="240640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CBCA392-8399-B9FC-CA46-249061AA4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6338" y="2110730"/>
            <a:ext cx="5860509" cy="2406406"/>
          </a:xfrm>
        </p:spPr>
        <p:txBody>
          <a:bodyPr/>
          <a:lstStyle/>
          <a:p>
            <a:r>
              <a:rPr lang="nl-NL" dirty="0"/>
              <a:t>Bezoekers </a:t>
            </a:r>
            <a:r>
              <a:rPr lang="nl-NL" dirty="0" err="1"/>
              <a:t>Reunie</a:t>
            </a:r>
            <a:r>
              <a:rPr lang="nl-NL" dirty="0"/>
              <a:t> Jeugdwerk</a:t>
            </a:r>
          </a:p>
        </p:txBody>
      </p:sp>
    </p:spTree>
    <p:extLst>
      <p:ext uri="{BB962C8B-B14F-4D97-AF65-F5344CB8AC3E}">
        <p14:creationId xmlns:p14="http://schemas.microsoft.com/office/powerpoint/2010/main" val="1959406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uur, binnen, mensen&#10;&#10;Automatisch gegenereerde beschrijving">
            <a:extLst>
              <a:ext uri="{FF2B5EF4-FFF2-40B4-BE49-F238E27FC236}">
                <a16:creationId xmlns:a16="http://schemas.microsoft.com/office/drawing/2014/main" id="{C03C1CFE-82CD-4B48-967F-1EED45B87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14" b="-1"/>
          <a:stretch/>
        </p:blipFill>
        <p:spPr>
          <a:xfrm>
            <a:off x="2680570" y="59565"/>
            <a:ext cx="7576708" cy="6798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107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4C0A0B18-84D4-C226-91C6-75C5BE9AF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00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afel, binnen, persoon, zitten&#10;&#10;Automatisch gegenereerde beschrijving">
            <a:extLst>
              <a:ext uri="{FF2B5EF4-FFF2-40B4-BE49-F238E27FC236}">
                <a16:creationId xmlns:a16="http://schemas.microsoft.com/office/drawing/2014/main" id="{A0B3B251-36FB-81EA-65D2-074C5A35C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0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muur, plafond&#10;&#10;Automatisch gegenereerde beschrijving">
            <a:extLst>
              <a:ext uri="{FF2B5EF4-FFF2-40B4-BE49-F238E27FC236}">
                <a16:creationId xmlns:a16="http://schemas.microsoft.com/office/drawing/2014/main" id="{A252E7EA-0F55-996D-4FF9-1AEAD0F75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40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afel, binnen, persoon, muur&#10;&#10;Automatisch gegenereerde beschrijving">
            <a:extLst>
              <a:ext uri="{FF2B5EF4-FFF2-40B4-BE49-F238E27FC236}">
                <a16:creationId xmlns:a16="http://schemas.microsoft.com/office/drawing/2014/main" id="{65C521B1-5514-D559-7DE9-161080D02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525"/>
          <a:stretch/>
        </p:blipFill>
        <p:spPr>
          <a:xfrm>
            <a:off x="1" y="-1"/>
            <a:ext cx="12248122" cy="592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6857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B762537B-59C6-004D-A32A-09ADAF0F31C9}" vid="{B14E0F32-5663-E74D-86B7-E97EE3A8596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SketchyVTI</Template>
  <TotalTime>18</TotalTime>
  <Words>92</Words>
  <Application>Microsoft Macintosh PowerPoint</Application>
  <PresentationFormat>Breedbeeld</PresentationFormat>
  <Paragraphs>22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The Hand Bold</vt:lpstr>
      <vt:lpstr>Arial</vt:lpstr>
      <vt:lpstr>The Serif Hand Black</vt:lpstr>
      <vt:lpstr>SketchyVTI</vt:lpstr>
      <vt:lpstr>Foto’s vering 120 jarig bestaan Uniekerk</vt:lpstr>
      <vt:lpstr>Bloemstuk</vt:lpstr>
      <vt:lpstr>Gebakjes Reunie Jeugdwerk</vt:lpstr>
      <vt:lpstr>Bezoekers Reunie Jeugdwerk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Kerkdienst 12 maart 2023</vt:lpstr>
      <vt:lpstr>Canto Libre, o.l.v. Hans van Waveren</vt:lpstr>
      <vt:lpstr>Organist Huib den Boer</vt:lpstr>
      <vt:lpstr>Toespraak Willem Jan boerema</vt:lpstr>
      <vt:lpstr>Toespraak Arie Middelburg</vt:lpstr>
      <vt:lpstr>Toespraak Martine Wassenaar</vt:lpstr>
      <vt:lpstr>Onthulling plaquete</vt:lpstr>
      <vt:lpstr>PowerPoint-presentatie</vt:lpstr>
      <vt:lpstr>PowerPoint-presentatie</vt:lpstr>
      <vt:lpstr>Quintet De Frisse Wind</vt:lpstr>
      <vt:lpstr>Het lied When I am 64 nodigde uit tot dansen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Foto’s vering 120 jarig bestaan Uniekerk</dc:title>
  <dc:creator>Martine Wassenaar</dc:creator>
  <cp:lastModifiedBy>Martine Wassenaar</cp:lastModifiedBy>
  <cp:revision>2</cp:revision>
  <dcterms:created xsi:type="dcterms:W3CDTF">2023-03-13T11:37:19Z</dcterms:created>
  <dcterms:modified xsi:type="dcterms:W3CDTF">2023-03-13T11:55:43Z</dcterms:modified>
</cp:coreProperties>
</file>