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2" r:id="rId9"/>
    <p:sldId id="257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3CDDF-F1FF-4096-B874-1770F904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C6877D-1694-B938-AC31-02A54BEE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153520-B844-6963-3BD9-E1225EB51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DB0845-D450-9A3B-4C79-21F85046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128A69-7957-76C6-6DA7-34CDEF31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43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25417-705D-8159-442A-F7C9FA9D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1FD59F-8D39-7BC0-31FD-80B60AF2B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B1128B-4FFF-2F03-560D-B4869913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A7519A-6D44-622E-CC9A-6CAE9097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9C6DC-B217-DC79-8B54-3DFA51AF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84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89E4EF4-F4A8-6B2B-51B3-DC7085F60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BC42EB5-0941-1F5A-52E5-B57AFB56E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0827D6-970D-C72E-4E60-F001667B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D26341-CC39-1963-2E8D-A481C3A4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DFEE49-3B49-1CAE-246E-863AA80E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8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9FAB2-B8C2-FBD7-45FB-1869AF6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60302A-3F78-E2B8-B6EE-C4BDF042A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635204-1E07-C9AB-6A7B-F9BA431D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30C2DA-755D-F40B-064F-D17F565A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1D8CB5-99A5-D2BB-3BE1-20241191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12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91790-072C-5715-A800-971F2749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9B563A-1037-A5EE-AA45-A7373777B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1DA5D2-C040-8BFB-5336-15382202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A8C2A0-E20A-6A1A-DEC6-DC332480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F794EC-B69C-EC9D-A98F-15831813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10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5636A-E7A8-CC3D-3374-1D547D07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473952-5BCD-1D7B-5A42-FB1626AEC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6E90F4-B607-4F04-3261-320CDA2E1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36629D-EA36-AB12-7E23-F2082811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2C036A-6754-641D-7880-8CD9AA5E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8D6AB7-630E-1A17-7F68-399A2159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6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00B178-AE7B-6A4F-B307-8044248D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8B3C98-2DF3-B18C-D773-4230D2A97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EF303B-EB4F-9A90-CA1C-CDCC8B233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71E13F-B07E-6737-FEDD-D26DD41A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323181-7FE6-52C7-3F9A-C5614EE78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FE8676-AA46-3290-FB53-E5EE1CAE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031013E-6229-0F44-4FBB-AD6C9033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A74CFE-7694-8900-5761-83CCD43B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2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B9BC6-2751-D2A7-D02E-D9495F3F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43369D8-2AE2-541E-E31E-12572931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CB176C-E0F7-9369-FE9F-153634933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6194D3-135B-BDE1-BD4A-1A4424FA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76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CE241CD-5975-BD60-E6AD-22451A69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3580C7-8BCA-1709-80A4-0CBB5096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573B2B-0124-5986-FE97-2AAAEB16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36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05AC4-390B-0034-67BD-9067B8C5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A627E2-E4E0-B831-90CB-66FE0EDB3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4F32B6-704D-9F5A-2D81-4BC1B7271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7D1B89-2BE4-1ACA-55A3-AFCB79EE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88F42D-3768-E05C-29B3-83F47E0C2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C171C6-D1A5-8ABF-EB19-232F224E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35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01445-D579-8312-A207-90D77D14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63E7E91-3075-3DE8-7C04-F950DE814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057AB6E-3C59-97C5-7BAE-DE488A68A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EA9815D-255A-9EAF-8A07-32A9334C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7A3FAA-660A-CC5D-4592-8CD6D0E61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685647-9557-2422-7A31-EFC74C1D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1149C5-3378-6F4F-CBD1-22C4380D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C8B404-BF33-BCE0-06BF-CEDD8208B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8C8C0A-F188-33E8-F2DB-3092BFE5A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C220A-6AA8-F442-B911-1AE4FFCB1127}" type="datetimeFigureOut">
              <a:rPr lang="nl-NL" smtClean="0"/>
              <a:t>11-09-2023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8162AC-D57C-7BC6-75DD-9C5F2C85F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C98E6B-83EC-6C0B-92D7-052B613DB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FCA2-79AF-5548-9435-70DC204CF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45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kleding, persoon, schoeisel, meubels&#10;&#10;Automatisch gegenereerde beschrijving">
            <a:extLst>
              <a:ext uri="{FF2B5EF4-FFF2-40B4-BE49-F238E27FC236}">
                <a16:creationId xmlns:a16="http://schemas.microsoft.com/office/drawing/2014/main" id="{BA3E86A2-A92D-821F-598D-87115C1EB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09" b="16491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26A118-DF6C-4F36-6F71-73C9FAC81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nl-NL" sz="3600" dirty="0"/>
              <a:t>Open monumentendag 9 september 2023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456209E-64DF-55EB-71B8-DE047513A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5056" y="5746071"/>
            <a:ext cx="4114801" cy="852260"/>
          </a:xfrm>
        </p:spPr>
        <p:txBody>
          <a:bodyPr anchor="ctr">
            <a:normAutofit/>
          </a:bodyPr>
          <a:lstStyle/>
          <a:p>
            <a:pPr algn="r"/>
            <a:r>
              <a:rPr lang="nl-NL" sz="1600" b="0" i="0" u="none" strike="noStrike">
                <a:solidFill>
                  <a:srgbClr val="374151"/>
                </a:solidFill>
                <a:effectLst/>
                <a:latin typeface="Merriweather Sans" panose="020F0502020204030204" pitchFamily="34" charset="0"/>
              </a:rPr>
              <a:t>Small World Dance Centre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212725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9AB9E-CF8A-A846-2683-997DD52E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Westland </a:t>
            </a:r>
            <a:r>
              <a:rPr lang="nl-NL" dirty="0" err="1"/>
              <a:t>Brass</a:t>
            </a:r>
            <a:r>
              <a:rPr lang="nl-NL" dirty="0"/>
              <a:t> speelde in de middag</a:t>
            </a:r>
          </a:p>
        </p:txBody>
      </p:sp>
      <p:pic>
        <p:nvPicPr>
          <p:cNvPr id="5" name="Tijdelijke aanduiding voor inhoud 4" descr="Afbeelding met meubels, overdekt, kleding, persoon&#10;&#10;Automatisch gegenereerde beschrijving">
            <a:extLst>
              <a:ext uri="{FF2B5EF4-FFF2-40B4-BE49-F238E27FC236}">
                <a16:creationId xmlns:a16="http://schemas.microsoft.com/office/drawing/2014/main" id="{5E0F987B-C065-4610-19B1-C0F3D2F1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9567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kleding, persoon, meubels, person&#10;&#10;Automatisch gegenereerde beschrijving">
            <a:extLst>
              <a:ext uri="{FF2B5EF4-FFF2-40B4-BE49-F238E27FC236}">
                <a16:creationId xmlns:a16="http://schemas.microsoft.com/office/drawing/2014/main" id="{EAD61AA6-F552-B0CE-7859-292F6E52C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54" b="7951"/>
          <a:stretch/>
        </p:blipFill>
        <p:spPr>
          <a:xfrm>
            <a:off x="-1" y="-1"/>
            <a:ext cx="11416413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4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D5D8F4-79CB-B65D-918A-05C67146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1948171"/>
            <a:ext cx="4501057" cy="26613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High Tea startzondag 10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01595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Tijdelijke aanduiding voor inhoud 4" descr="Afbeelding met kleding, persoon, person, mensen&#10;&#10;Automatisch gegenereerde beschrijving">
            <a:extLst>
              <a:ext uri="{FF2B5EF4-FFF2-40B4-BE49-F238E27FC236}">
                <a16:creationId xmlns:a16="http://schemas.microsoft.com/office/drawing/2014/main" id="{6531799D-699F-EFEC-009B-FB3A777D5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t="20040" b="4639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1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2CDC0B-1571-6980-968B-1644058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nl-NL" sz="5400" dirty="0"/>
              <a:t>Agaath ontbijtservice geeft uitleg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A0A146-602D-9EB7-8CB4-423E1915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5" name="Tijdelijke aanduiding voor inhoud 4" descr="Afbeelding met kleding, persoon, muur, overdekt&#10;&#10;Automatisch gegenereerde beschrijving">
            <a:extLst>
              <a:ext uri="{FF2B5EF4-FFF2-40B4-BE49-F238E27FC236}">
                <a16:creationId xmlns:a16="http://schemas.microsoft.com/office/drawing/2014/main" id="{6ACA91D5-67B7-AB88-6F7E-6658D128B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3" r="71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356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leding, meubels, persoon, vrouw&#10;&#10;Automatisch gegenereerde beschrijving">
            <a:extLst>
              <a:ext uri="{FF2B5EF4-FFF2-40B4-BE49-F238E27FC236}">
                <a16:creationId xmlns:a16="http://schemas.microsoft.com/office/drawing/2014/main" id="{A385E21B-7183-9060-507B-33858608D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90" r="-2" b="16449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 descr="Afbeelding met buitenshuis, gebouw, schoeisel, tekst&#10;&#10;Automatisch gegenereerde beschrijving">
            <a:extLst>
              <a:ext uri="{FF2B5EF4-FFF2-40B4-BE49-F238E27FC236}">
                <a16:creationId xmlns:a16="http://schemas.microsoft.com/office/drawing/2014/main" id="{50558CD9-6D69-F360-1D40-520E5D58D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0857"/>
          <a:stretch/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9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persoon, schoeisel, kleding, gebouw&#10;&#10;Automatisch gegenereerde beschrijving">
            <a:extLst>
              <a:ext uri="{FF2B5EF4-FFF2-40B4-BE49-F238E27FC236}">
                <a16:creationId xmlns:a16="http://schemas.microsoft.com/office/drawing/2014/main" id="{6FAD4B15-BFCD-C423-E951-22EA47409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41" b="8859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15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muur, kleding, persoon, overdekt&#10;&#10;Automatisch gegenereerde beschrijving">
            <a:extLst>
              <a:ext uri="{FF2B5EF4-FFF2-40B4-BE49-F238E27FC236}">
                <a16:creationId xmlns:a16="http://schemas.microsoft.com/office/drawing/2014/main" id="{DE226409-66C3-1ED9-B339-B3EB772A5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909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persoon, kleding, schoeisel, muur&#10;&#10;Automatisch gegenereerde beschrijving">
            <a:extLst>
              <a:ext uri="{FF2B5EF4-FFF2-40B4-BE49-F238E27FC236}">
                <a16:creationId xmlns:a16="http://schemas.microsoft.com/office/drawing/2014/main" id="{CBFBFA96-069E-1695-8CC9-D52B5BAD6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17" b="113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1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kleding, sport, muur&#10;&#10;Automatisch gegenereerde beschrijving">
            <a:extLst>
              <a:ext uri="{FF2B5EF4-FFF2-40B4-BE49-F238E27FC236}">
                <a16:creationId xmlns:a16="http://schemas.microsoft.com/office/drawing/2014/main" id="{13FAF7DC-2483-4818-F9BE-5526C5C94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597" r="-2" b="144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4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29D8C-AB28-57E7-75C8-5D388EBF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kleding, persoon, meisje, muur&#10;&#10;Automatisch gegenereerde beschrijving">
            <a:extLst>
              <a:ext uri="{FF2B5EF4-FFF2-40B4-BE49-F238E27FC236}">
                <a16:creationId xmlns:a16="http://schemas.microsoft.com/office/drawing/2014/main" id="{74AF8889-841B-5CC7-B3F8-DA10A8D9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981" y="94593"/>
            <a:ext cx="8991419" cy="6743564"/>
          </a:xfrm>
        </p:spPr>
      </p:pic>
    </p:spTree>
    <p:extLst>
      <p:ext uri="{BB962C8B-B14F-4D97-AF65-F5344CB8AC3E}">
        <p14:creationId xmlns:p14="http://schemas.microsoft.com/office/powerpoint/2010/main" val="233316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F3234B-C97E-E483-5164-0D862A75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endParaRPr lang="nl-NL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40B1AE-9C27-A7EE-5DE9-BDD1E9564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algn="ctr"/>
            <a:endParaRPr lang="en-US" sz="2000"/>
          </a:p>
        </p:txBody>
      </p:sp>
      <p:pic>
        <p:nvPicPr>
          <p:cNvPr id="4" name="IMG_8093_3F6478CA-37CB-45DD-B807-D33DAE218BE7.mp4">
            <a:hlinkClick r:id="" action="ppaction://media"/>
            <a:extLst>
              <a:ext uri="{FF2B5EF4-FFF2-40B4-BE49-F238E27FC236}">
                <a16:creationId xmlns:a16="http://schemas.microsoft.com/office/drawing/2014/main" id="{90DA5368-AA16-3EB3-1FA4-3269906EC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6825" y="2405149"/>
            <a:ext cx="6932253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orgaan, muziek, overdekt, muur&#10;&#10;Automatisch gegenereerde beschrijving">
            <a:extLst>
              <a:ext uri="{FF2B5EF4-FFF2-40B4-BE49-F238E27FC236}">
                <a16:creationId xmlns:a16="http://schemas.microsoft.com/office/drawing/2014/main" id="{65236B9F-59D9-BF7F-2C40-E03235B92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C33C31-1D70-D6E1-F322-01D93A80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Huib den Boer speelde op het orgel tussen de activiteiten door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A5334D-1EDB-6D07-4858-1A5B196EF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274953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36</Words>
  <Application>Microsoft Macintosh PowerPoint</Application>
  <PresentationFormat>Breedbeeld</PresentationFormat>
  <Paragraphs>6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Merriweather Sans</vt:lpstr>
      <vt:lpstr>Kantoorthema</vt:lpstr>
      <vt:lpstr>Open monumentendag 9 september 2023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Huib den Boer speelde op het orgel tussen de activiteiten door </vt:lpstr>
      <vt:lpstr>Westland Brass speelde in de middag</vt:lpstr>
      <vt:lpstr>High Tea startzondag 10 september 2023</vt:lpstr>
      <vt:lpstr>PowerPoint-presentatie</vt:lpstr>
      <vt:lpstr>Agaath ontbijtservice geeft uitleg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Martine Wassenaar</dc:creator>
  <cp:lastModifiedBy>Martine Wassenaar</cp:lastModifiedBy>
  <cp:revision>2</cp:revision>
  <dcterms:created xsi:type="dcterms:W3CDTF">2023-09-11T07:32:03Z</dcterms:created>
  <dcterms:modified xsi:type="dcterms:W3CDTF">2023-09-11T08:09:04Z</dcterms:modified>
</cp:coreProperties>
</file>