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/>
    <p:restoredTop sz="94648"/>
  </p:normalViewPr>
  <p:slideViewPr>
    <p:cSldViewPr snapToGrid="0">
      <p:cViewPr varScale="1">
        <p:scale>
          <a:sx n="86" d="100"/>
          <a:sy n="86" d="100"/>
        </p:scale>
        <p:origin x="232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72259-063E-6D68-90DA-4C9674CCF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56FB59-8338-6087-2E7B-AFFF763A0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19A5F0-3BF7-B584-8DAF-6B69391F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43B72A-D49B-FBD1-37E2-5A173B30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56D9BC-FDAA-0D93-2442-1B6D499A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22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C6670-A729-931A-B572-E3F0C2F2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33FF4B-2563-2CA4-8A52-BCC8C6D4E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DC777F-AACC-2295-43CD-476D84E4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4CBA0B-FE97-168C-E175-5F013615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49FC01-E3F1-D6EF-5AA7-6C65AB92B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933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F9CF47B-E4A6-A1BD-953D-E4971E0D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CF09710-D193-D123-94BA-7FFFC7CE0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874607-41E5-7128-AD2D-DB4B95FB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57B39F-CA8C-BCF9-EB59-23EF2F3A5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712047-5DEB-DAB3-E5D3-289DDE98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50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F3B0-16C5-AADD-96A8-52A4A1CD8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A7A9E0-E6CD-83F3-4ADD-3D81C4C67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37712-9D11-98F7-C683-1AD975B1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D8A501-1AFF-0C1C-789C-67C943A1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328E4-5B30-BD0E-5123-1FDE5967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889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E0768-4D55-9948-4FF7-088C929B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C45C74-76C7-AAF5-FAC1-9EB78AD1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78AC6B-3E3B-37F5-8D23-69DB49C76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9508FB-6A50-EC44-C39B-1861D0B5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5226A0-7CFA-4601-0F3E-3C8C1339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40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987B6-0CE4-D860-A5F8-64D4F028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F8E42F-88C6-0532-B7C1-8D5825AC1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879F8A-9603-F597-8F0C-5ADB1A89E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F4F58E-F708-6D2A-5CC3-2EFDA0DC8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B6840A4-F50F-A249-D5D7-7B0857FE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DCEF4A-4732-C32E-2173-26FD2961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05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F4EE4-9945-D4D4-1B9D-02389E0D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2856B1-F490-1D77-04F6-EA388F16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90BD81-3EA7-1F07-B40E-16C2A1AD1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92CF336-E9DE-4B25-8699-592F4BD68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CF31986-4F58-9E53-A017-A32E9BCD4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839CCB8-6552-A096-7976-4767DA97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169916-9D1A-025F-C6F0-02868437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E887125-127F-F513-1641-B3958918A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90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0D31B-0841-D99E-D6E3-64B616D3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A0E9641-23BB-AE1C-79C0-506385C3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BCEBFE5-9C25-D486-58EB-1D29D99F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BF1C73-0E33-529B-812E-C6FFE927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82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D779304-6F2E-C5F4-5565-C28A3590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C6F652-2F5C-13B2-FA75-3A1837FE0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B6841A-508C-9684-2151-6C6694E4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01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9398E-836B-FCB3-415B-1B6E5CF8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83EEF0-7F4A-96B5-098E-8AAD68B78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4B8FBD-2FCC-DCED-BBFA-6DE40E405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1232C4-DC4B-CD60-43DE-1A23574C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AAFFA83-B077-F13F-5698-8D7171F0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D424B9-D06C-1DE7-1FF5-1F21810C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406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22848-924C-E1DF-97E7-A7A428CD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2C0B869-C639-3FB5-4134-FC15CEC5E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5BAB27-65E3-313B-0EF5-7760ECB0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69DE48-F598-3FA0-FE52-FBDD41FD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FEB83-7779-EB63-7928-634C82F4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20BFD9-4DA7-F122-F234-396284C0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45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90549E-C9E0-C4D2-CFC2-0609A986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78C0A6-9F72-50F2-08AB-8B088E400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3E51F1-0BB1-1295-D0F8-2AF1081A0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78E6F-BB31-A448-931B-0B46432D7326}" type="datetimeFigureOut">
              <a:rPr lang="nl-NL" smtClean="0"/>
              <a:t>13-11-2023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372270-A7BA-1EC0-D097-E62E7A93B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EF4060-CFDF-6769-866A-913E33E7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E97A-A8B6-0C48-8C17-8B3C2D517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74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  <p:pic>
        <p:nvPicPr>
          <p:cNvPr id="7" name="Afbeelding 6" descr="Afbeelding met kleding, persoon, muur, overdekt&#10;&#10;Automatisch gegenereerde beschrijving">
            <a:extLst>
              <a:ext uri="{FF2B5EF4-FFF2-40B4-BE49-F238E27FC236}">
                <a16:creationId xmlns:a16="http://schemas.microsoft.com/office/drawing/2014/main" id="{C672E3B0-F731-FFF6-1E0B-359499E5C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9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  <p:pic>
        <p:nvPicPr>
          <p:cNvPr id="3" name="Afbeelding 2" descr="Afbeelding met kleding, overdekt, muur, persoon&#10;&#10;Automatisch gegenereerde beschrijving">
            <a:extLst>
              <a:ext uri="{FF2B5EF4-FFF2-40B4-BE49-F238E27FC236}">
                <a16:creationId xmlns:a16="http://schemas.microsoft.com/office/drawing/2014/main" id="{73462205-B77F-0B6B-BE3D-53DFF8E81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-1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80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  <p:pic>
        <p:nvPicPr>
          <p:cNvPr id="7" name="Afbeelding 6" descr="Afbeelding met meubels, muur, kleding, persoon&#10;&#10;Automatisch gegenereerde beschrijving">
            <a:extLst>
              <a:ext uri="{FF2B5EF4-FFF2-40B4-BE49-F238E27FC236}">
                <a16:creationId xmlns:a16="http://schemas.microsoft.com/office/drawing/2014/main" id="{2AEB804C-F402-727A-5542-8B2359BCA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20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  <p:pic>
        <p:nvPicPr>
          <p:cNvPr id="3" name="Afbeelding 2" descr="Afbeelding met buitenshuis, gebouw, plant, teken&#10;&#10;Automatisch gegenereerde beschrijving">
            <a:extLst>
              <a:ext uri="{FF2B5EF4-FFF2-40B4-BE49-F238E27FC236}">
                <a16:creationId xmlns:a16="http://schemas.microsoft.com/office/drawing/2014/main" id="{FF1F385B-2A0C-A15A-5661-3353BBCDF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1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  <p:pic>
        <p:nvPicPr>
          <p:cNvPr id="3" name="Afbeelding 2" descr="Afbeelding met verven, boom, gebouw, tekening&#10;&#10;Automatisch gegenereerde beschrijving">
            <a:extLst>
              <a:ext uri="{FF2B5EF4-FFF2-40B4-BE49-F238E27FC236}">
                <a16:creationId xmlns:a16="http://schemas.microsoft.com/office/drawing/2014/main" id="{767EF8C5-0200-FCBE-86AD-59A69274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6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6E3B5AF-F7E4-0DDA-555F-3A617E56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79" r="24654"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fbeelding 4" descr="Afbeelding met symbool, cirkel, Graphics, logo&#10;&#10;Automatisch gegenereerde beschrijving">
            <a:extLst>
              <a:ext uri="{FF2B5EF4-FFF2-40B4-BE49-F238E27FC236}">
                <a16:creationId xmlns:a16="http://schemas.microsoft.com/office/drawing/2014/main" id="{B16A0700-6689-8C79-28C1-15E255AF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" r="4476" b="-3"/>
          <a:stretch/>
        </p:blipFill>
        <p:spPr>
          <a:xfrm>
            <a:off x="0" y="0"/>
            <a:ext cx="1326223" cy="10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732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Macintosh PowerPoint</Application>
  <PresentationFormat>Breedbeeld</PresentationFormat>
  <Paragraphs>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Martine Wassenaar</dc:creator>
  <cp:lastModifiedBy>Martine Wassenaar</cp:lastModifiedBy>
  <cp:revision>2</cp:revision>
  <dcterms:created xsi:type="dcterms:W3CDTF">2023-09-28T12:41:51Z</dcterms:created>
  <dcterms:modified xsi:type="dcterms:W3CDTF">2023-11-13T10:34:41Z</dcterms:modified>
</cp:coreProperties>
</file>